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60" r:id="rId4"/>
    <p:sldMasterId id="2147483691" r:id="rId5"/>
  </p:sldMasterIdLst>
  <p:notesMasterIdLst>
    <p:notesMasterId r:id="rId28"/>
  </p:notesMasterIdLst>
  <p:sldIdLst>
    <p:sldId id="256" r:id="rId6"/>
    <p:sldId id="1300" r:id="rId7"/>
    <p:sldId id="1254" r:id="rId8"/>
    <p:sldId id="1293" r:id="rId9"/>
    <p:sldId id="1297" r:id="rId10"/>
    <p:sldId id="1299" r:id="rId11"/>
    <p:sldId id="1292" r:id="rId12"/>
    <p:sldId id="1302" r:id="rId13"/>
    <p:sldId id="1301" r:id="rId14"/>
    <p:sldId id="1284" r:id="rId15"/>
    <p:sldId id="1286" r:id="rId16"/>
    <p:sldId id="1287" r:id="rId17"/>
    <p:sldId id="1288" r:id="rId18"/>
    <p:sldId id="1276" r:id="rId19"/>
    <p:sldId id="1278" r:id="rId20"/>
    <p:sldId id="1279" r:id="rId21"/>
    <p:sldId id="1280" r:id="rId22"/>
    <p:sldId id="1291" r:id="rId23"/>
    <p:sldId id="1283" r:id="rId24"/>
    <p:sldId id="1303" r:id="rId25"/>
    <p:sldId id="1224" r:id="rId26"/>
    <p:sldId id="1298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85"/>
    <a:srgbClr val="FF7D43"/>
    <a:srgbClr val="FF5000"/>
    <a:srgbClr val="F2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AF73EF-1D15-4A80-88EA-B37348718150}" v="46" dt="2024-03-19T20:42:41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F6443D-5C5E-4D05-A181-6692BBBEA973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A5294AFA-D3FB-4F7E-A265-B2DA5776CEBD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Once registered, Concessionaires can view and download proposals from any organization’s Bonfire Portal. </a:t>
          </a:r>
        </a:p>
      </dgm:t>
    </dgm:pt>
    <dgm:pt modelId="{55D1BC3F-EBB4-47AA-8194-CB59E636AB89}" type="parTrans" cxnId="{BE443B32-5C83-4400-848C-AC61D2668EA1}">
      <dgm:prSet/>
      <dgm:spPr/>
      <dgm:t>
        <a:bodyPr/>
        <a:lstStyle/>
        <a:p>
          <a:endParaRPr lang="en-US" sz="1800"/>
        </a:p>
      </dgm:t>
    </dgm:pt>
    <dgm:pt modelId="{623A74A3-D7F7-4809-94E2-2274EE98A63B}" type="sibTrans" cxnId="{BE443B32-5C83-4400-848C-AC61D2668EA1}">
      <dgm:prSet/>
      <dgm:spPr/>
      <dgm:t>
        <a:bodyPr/>
        <a:lstStyle/>
        <a:p>
          <a:endParaRPr lang="en-US"/>
        </a:p>
      </dgm:t>
    </dgm:pt>
    <dgm:pt modelId="{A9BB9C67-E7B9-4046-8452-166D160736D1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Concessionaires can submit proposals from the comfort of their office or home.</a:t>
          </a:r>
        </a:p>
      </dgm:t>
    </dgm:pt>
    <dgm:pt modelId="{335E9F49-5000-483C-874D-6B55B5A51BAF}" type="parTrans" cxnId="{F3B331A3-D40A-4478-B248-351F7CAC27EE}">
      <dgm:prSet/>
      <dgm:spPr/>
      <dgm:t>
        <a:bodyPr/>
        <a:lstStyle/>
        <a:p>
          <a:endParaRPr lang="en-US" sz="1800"/>
        </a:p>
      </dgm:t>
    </dgm:pt>
    <dgm:pt modelId="{9AD80759-6D6F-40D1-A6DA-536954A0E476}" type="sibTrans" cxnId="{F3B331A3-D40A-4478-B248-351F7CAC27EE}">
      <dgm:prSet/>
      <dgm:spPr/>
      <dgm:t>
        <a:bodyPr/>
        <a:lstStyle/>
        <a:p>
          <a:endParaRPr lang="en-US"/>
        </a:p>
      </dgm:t>
    </dgm:pt>
    <dgm:pt modelId="{41F96FCF-5914-4D90-B15E-A5BBA10CA437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No more rushing to AHQ through traffic!</a:t>
          </a:r>
        </a:p>
      </dgm:t>
    </dgm:pt>
    <dgm:pt modelId="{6F200FBF-14AF-4F27-B6EF-3CAC3E40A6CE}" type="parTrans" cxnId="{65F497E7-DADA-4405-B64D-198CD5D60642}">
      <dgm:prSet/>
      <dgm:spPr/>
      <dgm:t>
        <a:bodyPr/>
        <a:lstStyle/>
        <a:p>
          <a:endParaRPr lang="en-US" sz="1800"/>
        </a:p>
      </dgm:t>
    </dgm:pt>
    <dgm:pt modelId="{EABA1EC2-973D-4578-82BD-C4DFB3DA0E80}" type="sibTrans" cxnId="{65F497E7-DADA-4405-B64D-198CD5D60642}">
      <dgm:prSet/>
      <dgm:spPr/>
      <dgm:t>
        <a:bodyPr/>
        <a:lstStyle/>
        <a:p>
          <a:endParaRPr lang="en-US"/>
        </a:p>
      </dgm:t>
    </dgm:pt>
    <dgm:pt modelId="{3C2428BE-CAAA-46E1-8D8C-D75D3A7CE00F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No more shipping costs to deliver multiple proposals!</a:t>
          </a:r>
        </a:p>
      </dgm:t>
    </dgm:pt>
    <dgm:pt modelId="{6F89A7F7-7516-4153-A55A-035920C53513}" type="parTrans" cxnId="{5BB70AD0-C266-4EAE-B77D-8AE2AC3F0D9A}">
      <dgm:prSet/>
      <dgm:spPr/>
      <dgm:t>
        <a:bodyPr/>
        <a:lstStyle/>
        <a:p>
          <a:endParaRPr lang="en-US" sz="1800"/>
        </a:p>
      </dgm:t>
    </dgm:pt>
    <dgm:pt modelId="{5B54CA3D-CAA7-4EB6-903B-2C71FF908258}" type="sibTrans" cxnId="{5BB70AD0-C266-4EAE-B77D-8AE2AC3F0D9A}">
      <dgm:prSet/>
      <dgm:spPr/>
      <dgm:t>
        <a:bodyPr/>
        <a:lstStyle/>
        <a:p>
          <a:endParaRPr lang="en-US"/>
        </a:p>
      </dgm:t>
    </dgm:pt>
    <dgm:pt modelId="{92D9CB73-1C13-4A73-B6FA-846E5DC34919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An eProcurement platform used by the public sector to streamline the solicitation process. </a:t>
          </a:r>
        </a:p>
      </dgm:t>
    </dgm:pt>
    <dgm:pt modelId="{9449F0E7-D875-4C86-B402-0BDE8A8667B6}" type="sibTrans" cxnId="{99B69164-A550-43E1-8716-737A7EAC89A6}">
      <dgm:prSet/>
      <dgm:spPr/>
      <dgm:t>
        <a:bodyPr/>
        <a:lstStyle/>
        <a:p>
          <a:endParaRPr lang="en-US"/>
        </a:p>
      </dgm:t>
    </dgm:pt>
    <dgm:pt modelId="{E026DA33-B9BE-410B-A43C-BDE13B3FD478}" type="parTrans" cxnId="{99B69164-A550-43E1-8716-737A7EAC89A6}">
      <dgm:prSet/>
      <dgm:spPr/>
      <dgm:t>
        <a:bodyPr/>
        <a:lstStyle/>
        <a:p>
          <a:endParaRPr lang="en-US" sz="1800"/>
        </a:p>
      </dgm:t>
    </dgm:pt>
    <dgm:pt modelId="{6957B3C7-EA54-4A15-8C1C-18B864A0A23A}" type="pres">
      <dgm:prSet presAssocID="{CAF6443D-5C5E-4D05-A181-6692BBBEA973}" presName="vert0" presStyleCnt="0">
        <dgm:presLayoutVars>
          <dgm:dir/>
          <dgm:animOne val="branch"/>
          <dgm:animLvl val="lvl"/>
        </dgm:presLayoutVars>
      </dgm:prSet>
      <dgm:spPr/>
    </dgm:pt>
    <dgm:pt modelId="{39215E9C-D8DE-4A3E-83CE-78F93F4D34DA}" type="pres">
      <dgm:prSet presAssocID="{92D9CB73-1C13-4A73-B6FA-846E5DC34919}" presName="thickLine" presStyleLbl="alignNode1" presStyleIdx="0" presStyleCnt="5"/>
      <dgm:spPr/>
    </dgm:pt>
    <dgm:pt modelId="{906522A6-A0B5-4A2F-8746-8C25B203AD83}" type="pres">
      <dgm:prSet presAssocID="{92D9CB73-1C13-4A73-B6FA-846E5DC34919}" presName="horz1" presStyleCnt="0"/>
      <dgm:spPr/>
    </dgm:pt>
    <dgm:pt modelId="{0E3A79B5-A47B-48D4-8498-AB6B1F9B1693}" type="pres">
      <dgm:prSet presAssocID="{92D9CB73-1C13-4A73-B6FA-846E5DC34919}" presName="tx1" presStyleLbl="revTx" presStyleIdx="0" presStyleCnt="5"/>
      <dgm:spPr/>
    </dgm:pt>
    <dgm:pt modelId="{C5F19DA9-4767-4940-8851-288991770C12}" type="pres">
      <dgm:prSet presAssocID="{92D9CB73-1C13-4A73-B6FA-846E5DC34919}" presName="vert1" presStyleCnt="0"/>
      <dgm:spPr/>
    </dgm:pt>
    <dgm:pt modelId="{6B81AAEF-1F86-4398-8CC7-84A10964C515}" type="pres">
      <dgm:prSet presAssocID="{A5294AFA-D3FB-4F7E-A265-B2DA5776CEBD}" presName="thickLine" presStyleLbl="alignNode1" presStyleIdx="1" presStyleCnt="5"/>
      <dgm:spPr/>
    </dgm:pt>
    <dgm:pt modelId="{BBBF6B78-C0EE-4500-B720-6F9E77D40561}" type="pres">
      <dgm:prSet presAssocID="{A5294AFA-D3FB-4F7E-A265-B2DA5776CEBD}" presName="horz1" presStyleCnt="0"/>
      <dgm:spPr/>
    </dgm:pt>
    <dgm:pt modelId="{F8077051-05E8-4834-ABC5-EE31D389FAB8}" type="pres">
      <dgm:prSet presAssocID="{A5294AFA-D3FB-4F7E-A265-B2DA5776CEBD}" presName="tx1" presStyleLbl="revTx" presStyleIdx="1" presStyleCnt="5"/>
      <dgm:spPr/>
    </dgm:pt>
    <dgm:pt modelId="{9123A3E6-7AA1-4556-BCFF-7E03440CC612}" type="pres">
      <dgm:prSet presAssocID="{A5294AFA-D3FB-4F7E-A265-B2DA5776CEBD}" presName="vert1" presStyleCnt="0"/>
      <dgm:spPr/>
    </dgm:pt>
    <dgm:pt modelId="{143043CD-7E08-4208-A830-DE6F1AB2D6BD}" type="pres">
      <dgm:prSet presAssocID="{A9BB9C67-E7B9-4046-8452-166D160736D1}" presName="thickLine" presStyleLbl="alignNode1" presStyleIdx="2" presStyleCnt="5"/>
      <dgm:spPr/>
    </dgm:pt>
    <dgm:pt modelId="{A8565D63-4827-4537-BF0E-F6DEA364AB5B}" type="pres">
      <dgm:prSet presAssocID="{A9BB9C67-E7B9-4046-8452-166D160736D1}" presName="horz1" presStyleCnt="0"/>
      <dgm:spPr/>
    </dgm:pt>
    <dgm:pt modelId="{6C6FE672-9635-443D-8978-28BD3BD7C78B}" type="pres">
      <dgm:prSet presAssocID="{A9BB9C67-E7B9-4046-8452-166D160736D1}" presName="tx1" presStyleLbl="revTx" presStyleIdx="2" presStyleCnt="5"/>
      <dgm:spPr/>
    </dgm:pt>
    <dgm:pt modelId="{018A9607-FAC5-48DF-8B13-3839155CD554}" type="pres">
      <dgm:prSet presAssocID="{A9BB9C67-E7B9-4046-8452-166D160736D1}" presName="vert1" presStyleCnt="0"/>
      <dgm:spPr/>
    </dgm:pt>
    <dgm:pt modelId="{705FB91E-FC8A-4C08-9892-BCB3A282C395}" type="pres">
      <dgm:prSet presAssocID="{41F96FCF-5914-4D90-B15E-A5BBA10CA437}" presName="thickLine" presStyleLbl="alignNode1" presStyleIdx="3" presStyleCnt="5"/>
      <dgm:spPr/>
    </dgm:pt>
    <dgm:pt modelId="{B34E3C2F-D12A-499F-BDF9-0EE0C081D93A}" type="pres">
      <dgm:prSet presAssocID="{41F96FCF-5914-4D90-B15E-A5BBA10CA437}" presName="horz1" presStyleCnt="0"/>
      <dgm:spPr/>
    </dgm:pt>
    <dgm:pt modelId="{21D6A95D-B4E5-4D7E-B1A6-418F6AB6997F}" type="pres">
      <dgm:prSet presAssocID="{41F96FCF-5914-4D90-B15E-A5BBA10CA437}" presName="tx1" presStyleLbl="revTx" presStyleIdx="3" presStyleCnt="5"/>
      <dgm:spPr/>
    </dgm:pt>
    <dgm:pt modelId="{EEEC0703-6F6A-4BF9-907B-E58A25F51F12}" type="pres">
      <dgm:prSet presAssocID="{41F96FCF-5914-4D90-B15E-A5BBA10CA437}" presName="vert1" presStyleCnt="0"/>
      <dgm:spPr/>
    </dgm:pt>
    <dgm:pt modelId="{C1566A7B-BDA8-46D8-B856-ED847A80135E}" type="pres">
      <dgm:prSet presAssocID="{3C2428BE-CAAA-46E1-8D8C-D75D3A7CE00F}" presName="thickLine" presStyleLbl="alignNode1" presStyleIdx="4" presStyleCnt="5"/>
      <dgm:spPr/>
    </dgm:pt>
    <dgm:pt modelId="{BC6A83E4-2F57-4013-96CE-73C1E74132AD}" type="pres">
      <dgm:prSet presAssocID="{3C2428BE-CAAA-46E1-8D8C-D75D3A7CE00F}" presName="horz1" presStyleCnt="0"/>
      <dgm:spPr/>
    </dgm:pt>
    <dgm:pt modelId="{83E55717-0F32-4E57-AD7B-2DE8CFF86061}" type="pres">
      <dgm:prSet presAssocID="{3C2428BE-CAAA-46E1-8D8C-D75D3A7CE00F}" presName="tx1" presStyleLbl="revTx" presStyleIdx="4" presStyleCnt="5"/>
      <dgm:spPr/>
    </dgm:pt>
    <dgm:pt modelId="{3EB40FBF-1C94-4311-81E5-77D984BAC3B1}" type="pres">
      <dgm:prSet presAssocID="{3C2428BE-CAAA-46E1-8D8C-D75D3A7CE00F}" presName="vert1" presStyleCnt="0"/>
      <dgm:spPr/>
    </dgm:pt>
  </dgm:ptLst>
  <dgm:cxnLst>
    <dgm:cxn modelId="{7A43E409-8C16-4FF7-AA1B-B0DD0B1C6368}" type="presOf" srcId="{A5294AFA-D3FB-4F7E-A265-B2DA5776CEBD}" destId="{F8077051-05E8-4834-ABC5-EE31D389FAB8}" srcOrd="0" destOrd="0" presId="urn:microsoft.com/office/officeart/2008/layout/LinedList"/>
    <dgm:cxn modelId="{8835DD31-9F17-4759-9B21-F0CD3BF79505}" type="presOf" srcId="{3C2428BE-CAAA-46E1-8D8C-D75D3A7CE00F}" destId="{83E55717-0F32-4E57-AD7B-2DE8CFF86061}" srcOrd="0" destOrd="0" presId="urn:microsoft.com/office/officeart/2008/layout/LinedList"/>
    <dgm:cxn modelId="{BE443B32-5C83-4400-848C-AC61D2668EA1}" srcId="{CAF6443D-5C5E-4D05-A181-6692BBBEA973}" destId="{A5294AFA-D3FB-4F7E-A265-B2DA5776CEBD}" srcOrd="1" destOrd="0" parTransId="{55D1BC3F-EBB4-47AA-8194-CB59E636AB89}" sibTransId="{623A74A3-D7F7-4809-94E2-2274EE98A63B}"/>
    <dgm:cxn modelId="{2599F143-D24E-4640-9645-F8E08A98D564}" type="presOf" srcId="{A9BB9C67-E7B9-4046-8452-166D160736D1}" destId="{6C6FE672-9635-443D-8978-28BD3BD7C78B}" srcOrd="0" destOrd="0" presId="urn:microsoft.com/office/officeart/2008/layout/LinedList"/>
    <dgm:cxn modelId="{99B69164-A550-43E1-8716-737A7EAC89A6}" srcId="{CAF6443D-5C5E-4D05-A181-6692BBBEA973}" destId="{92D9CB73-1C13-4A73-B6FA-846E5DC34919}" srcOrd="0" destOrd="0" parTransId="{E026DA33-B9BE-410B-A43C-BDE13B3FD478}" sibTransId="{9449F0E7-D875-4C86-B402-0BDE8A8667B6}"/>
    <dgm:cxn modelId="{D366E39A-A8C6-4237-976A-3CC73328E76B}" type="presOf" srcId="{CAF6443D-5C5E-4D05-A181-6692BBBEA973}" destId="{6957B3C7-EA54-4A15-8C1C-18B864A0A23A}" srcOrd="0" destOrd="0" presId="urn:microsoft.com/office/officeart/2008/layout/LinedList"/>
    <dgm:cxn modelId="{F3B331A3-D40A-4478-B248-351F7CAC27EE}" srcId="{CAF6443D-5C5E-4D05-A181-6692BBBEA973}" destId="{A9BB9C67-E7B9-4046-8452-166D160736D1}" srcOrd="2" destOrd="0" parTransId="{335E9F49-5000-483C-874D-6B55B5A51BAF}" sibTransId="{9AD80759-6D6F-40D1-A6DA-536954A0E476}"/>
    <dgm:cxn modelId="{29660CB1-1F9E-4944-86E7-67A76ABC58F0}" type="presOf" srcId="{92D9CB73-1C13-4A73-B6FA-846E5DC34919}" destId="{0E3A79B5-A47B-48D4-8498-AB6B1F9B1693}" srcOrd="0" destOrd="0" presId="urn:microsoft.com/office/officeart/2008/layout/LinedList"/>
    <dgm:cxn modelId="{5BB70AD0-C266-4EAE-B77D-8AE2AC3F0D9A}" srcId="{CAF6443D-5C5E-4D05-A181-6692BBBEA973}" destId="{3C2428BE-CAAA-46E1-8D8C-D75D3A7CE00F}" srcOrd="4" destOrd="0" parTransId="{6F89A7F7-7516-4153-A55A-035920C53513}" sibTransId="{5B54CA3D-CAA7-4EB6-903B-2C71FF908258}"/>
    <dgm:cxn modelId="{1F4FDDD1-39CD-4DFD-9BED-1E376F4F5683}" type="presOf" srcId="{41F96FCF-5914-4D90-B15E-A5BBA10CA437}" destId="{21D6A95D-B4E5-4D7E-B1A6-418F6AB6997F}" srcOrd="0" destOrd="0" presId="urn:microsoft.com/office/officeart/2008/layout/LinedList"/>
    <dgm:cxn modelId="{65F497E7-DADA-4405-B64D-198CD5D60642}" srcId="{CAF6443D-5C5E-4D05-A181-6692BBBEA973}" destId="{41F96FCF-5914-4D90-B15E-A5BBA10CA437}" srcOrd="3" destOrd="0" parTransId="{6F200FBF-14AF-4F27-B6EF-3CAC3E40A6CE}" sibTransId="{EABA1EC2-973D-4578-82BD-C4DFB3DA0E80}"/>
    <dgm:cxn modelId="{6EAE36C6-D5FB-4A06-8CFD-EA450C64FEA6}" type="presParOf" srcId="{6957B3C7-EA54-4A15-8C1C-18B864A0A23A}" destId="{39215E9C-D8DE-4A3E-83CE-78F93F4D34DA}" srcOrd="0" destOrd="0" presId="urn:microsoft.com/office/officeart/2008/layout/LinedList"/>
    <dgm:cxn modelId="{21AC8805-33F1-431B-B48D-591DB3CB123E}" type="presParOf" srcId="{6957B3C7-EA54-4A15-8C1C-18B864A0A23A}" destId="{906522A6-A0B5-4A2F-8746-8C25B203AD83}" srcOrd="1" destOrd="0" presId="urn:microsoft.com/office/officeart/2008/layout/LinedList"/>
    <dgm:cxn modelId="{C69D9485-71EE-4034-AB16-0EB816BFF14D}" type="presParOf" srcId="{906522A6-A0B5-4A2F-8746-8C25B203AD83}" destId="{0E3A79B5-A47B-48D4-8498-AB6B1F9B1693}" srcOrd="0" destOrd="0" presId="urn:microsoft.com/office/officeart/2008/layout/LinedList"/>
    <dgm:cxn modelId="{A5740252-2836-4E30-A2C4-10D01E60D56C}" type="presParOf" srcId="{906522A6-A0B5-4A2F-8746-8C25B203AD83}" destId="{C5F19DA9-4767-4940-8851-288991770C12}" srcOrd="1" destOrd="0" presId="urn:microsoft.com/office/officeart/2008/layout/LinedList"/>
    <dgm:cxn modelId="{80F5A879-2ECE-43DA-9F8D-6ECEE04DA8A3}" type="presParOf" srcId="{6957B3C7-EA54-4A15-8C1C-18B864A0A23A}" destId="{6B81AAEF-1F86-4398-8CC7-84A10964C515}" srcOrd="2" destOrd="0" presId="urn:microsoft.com/office/officeart/2008/layout/LinedList"/>
    <dgm:cxn modelId="{CA83FE57-FA61-40C7-8116-453850B34219}" type="presParOf" srcId="{6957B3C7-EA54-4A15-8C1C-18B864A0A23A}" destId="{BBBF6B78-C0EE-4500-B720-6F9E77D40561}" srcOrd="3" destOrd="0" presId="urn:microsoft.com/office/officeart/2008/layout/LinedList"/>
    <dgm:cxn modelId="{4885CF01-6FFD-464A-96DD-730DAC622F1E}" type="presParOf" srcId="{BBBF6B78-C0EE-4500-B720-6F9E77D40561}" destId="{F8077051-05E8-4834-ABC5-EE31D389FAB8}" srcOrd="0" destOrd="0" presId="urn:microsoft.com/office/officeart/2008/layout/LinedList"/>
    <dgm:cxn modelId="{5ED59BF1-3B4F-4D77-8D5E-7AF8797934D4}" type="presParOf" srcId="{BBBF6B78-C0EE-4500-B720-6F9E77D40561}" destId="{9123A3E6-7AA1-4556-BCFF-7E03440CC612}" srcOrd="1" destOrd="0" presId="urn:microsoft.com/office/officeart/2008/layout/LinedList"/>
    <dgm:cxn modelId="{BC1A1EF2-1C1D-40FD-8CAD-01D2AE806941}" type="presParOf" srcId="{6957B3C7-EA54-4A15-8C1C-18B864A0A23A}" destId="{143043CD-7E08-4208-A830-DE6F1AB2D6BD}" srcOrd="4" destOrd="0" presId="urn:microsoft.com/office/officeart/2008/layout/LinedList"/>
    <dgm:cxn modelId="{5B80FA74-F417-4875-8C11-B7311C725393}" type="presParOf" srcId="{6957B3C7-EA54-4A15-8C1C-18B864A0A23A}" destId="{A8565D63-4827-4537-BF0E-F6DEA364AB5B}" srcOrd="5" destOrd="0" presId="urn:microsoft.com/office/officeart/2008/layout/LinedList"/>
    <dgm:cxn modelId="{F68F6DBC-FDC9-4FBE-BCF5-DEC4C84F66D9}" type="presParOf" srcId="{A8565D63-4827-4537-BF0E-F6DEA364AB5B}" destId="{6C6FE672-9635-443D-8978-28BD3BD7C78B}" srcOrd="0" destOrd="0" presId="urn:microsoft.com/office/officeart/2008/layout/LinedList"/>
    <dgm:cxn modelId="{AED31A42-481A-4EAF-BD85-76FBCC82919C}" type="presParOf" srcId="{A8565D63-4827-4537-BF0E-F6DEA364AB5B}" destId="{018A9607-FAC5-48DF-8B13-3839155CD554}" srcOrd="1" destOrd="0" presId="urn:microsoft.com/office/officeart/2008/layout/LinedList"/>
    <dgm:cxn modelId="{E06525F0-68B4-4802-8126-AF6B25CE8044}" type="presParOf" srcId="{6957B3C7-EA54-4A15-8C1C-18B864A0A23A}" destId="{705FB91E-FC8A-4C08-9892-BCB3A282C395}" srcOrd="6" destOrd="0" presId="urn:microsoft.com/office/officeart/2008/layout/LinedList"/>
    <dgm:cxn modelId="{86C6BF14-AD1E-427C-8C28-0928890A9C54}" type="presParOf" srcId="{6957B3C7-EA54-4A15-8C1C-18B864A0A23A}" destId="{B34E3C2F-D12A-499F-BDF9-0EE0C081D93A}" srcOrd="7" destOrd="0" presId="urn:microsoft.com/office/officeart/2008/layout/LinedList"/>
    <dgm:cxn modelId="{0631E746-1271-4793-920E-A158F7B0248B}" type="presParOf" srcId="{B34E3C2F-D12A-499F-BDF9-0EE0C081D93A}" destId="{21D6A95D-B4E5-4D7E-B1A6-418F6AB6997F}" srcOrd="0" destOrd="0" presId="urn:microsoft.com/office/officeart/2008/layout/LinedList"/>
    <dgm:cxn modelId="{793F6E7F-AD7D-4EAB-9E28-773A770F2AFF}" type="presParOf" srcId="{B34E3C2F-D12A-499F-BDF9-0EE0C081D93A}" destId="{EEEC0703-6F6A-4BF9-907B-E58A25F51F12}" srcOrd="1" destOrd="0" presId="urn:microsoft.com/office/officeart/2008/layout/LinedList"/>
    <dgm:cxn modelId="{1308F307-627C-4802-89AC-737983E1C183}" type="presParOf" srcId="{6957B3C7-EA54-4A15-8C1C-18B864A0A23A}" destId="{C1566A7B-BDA8-46D8-B856-ED847A80135E}" srcOrd="8" destOrd="0" presId="urn:microsoft.com/office/officeart/2008/layout/LinedList"/>
    <dgm:cxn modelId="{6A4C7B7A-8E8B-4753-9D8E-7FC9D9457D96}" type="presParOf" srcId="{6957B3C7-EA54-4A15-8C1C-18B864A0A23A}" destId="{BC6A83E4-2F57-4013-96CE-73C1E74132AD}" srcOrd="9" destOrd="0" presId="urn:microsoft.com/office/officeart/2008/layout/LinedList"/>
    <dgm:cxn modelId="{43323C18-9111-425F-833C-FF94B92A3964}" type="presParOf" srcId="{BC6A83E4-2F57-4013-96CE-73C1E74132AD}" destId="{83E55717-0F32-4E57-AD7B-2DE8CFF86061}" srcOrd="0" destOrd="0" presId="urn:microsoft.com/office/officeart/2008/layout/LinedList"/>
    <dgm:cxn modelId="{94888D13-7359-4D90-AD0E-2E8297869ACB}" type="presParOf" srcId="{BC6A83E4-2F57-4013-96CE-73C1E74132AD}" destId="{3EB40FBF-1C94-4311-81E5-77D984BAC3B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815D1A-37A4-44BA-9FBD-F1A292CC252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F3F5AEA-FA99-4B37-A81D-71EE1723BE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Check your documents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as Bonfire will not confirm the content</a:t>
          </a:r>
        </a:p>
      </dgm:t>
    </dgm:pt>
    <dgm:pt modelId="{BEE7EE6A-1AC0-497B-9FC6-99E9A6215A2E}" type="parTrans" cxnId="{98C63658-8F37-46C6-8C5B-3C4BD70DB199}">
      <dgm:prSet/>
      <dgm:spPr/>
      <dgm:t>
        <a:bodyPr/>
        <a:lstStyle/>
        <a:p>
          <a:endParaRPr lang="en-US"/>
        </a:p>
      </dgm:t>
    </dgm:pt>
    <dgm:pt modelId="{8C524949-69F2-44D3-9F4C-6552308B2FEB}" type="sibTrans" cxnId="{98C63658-8F37-46C6-8C5B-3C4BD70DB199}">
      <dgm:prSet/>
      <dgm:spPr/>
      <dgm:t>
        <a:bodyPr/>
        <a:lstStyle/>
        <a:p>
          <a:endParaRPr lang="en-US"/>
        </a:p>
      </dgm:t>
    </dgm:pt>
    <dgm:pt modelId="{91FECC16-0695-47FC-BA3D-6213E7FC50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Respond to what the RFP requests and avoid placing limitations or conditions</a:t>
          </a:r>
          <a:r>
            <a:rPr lang="en-US" dirty="0"/>
            <a:t>.</a:t>
          </a:r>
        </a:p>
      </dgm:t>
    </dgm:pt>
    <dgm:pt modelId="{230207F5-0C62-4DCD-A119-13ACCEACCB08}" type="parTrans" cxnId="{AACC58E7-6AF7-43D6-8CFA-FF2D2DF7FB0C}">
      <dgm:prSet/>
      <dgm:spPr/>
      <dgm:t>
        <a:bodyPr/>
        <a:lstStyle/>
        <a:p>
          <a:endParaRPr lang="en-US"/>
        </a:p>
      </dgm:t>
    </dgm:pt>
    <dgm:pt modelId="{B2E650C1-BACB-4B48-B1A2-6BD5035C1226}" type="sibTrans" cxnId="{AACC58E7-6AF7-43D6-8CFA-FF2D2DF7FB0C}">
      <dgm:prSet/>
      <dgm:spPr/>
      <dgm:t>
        <a:bodyPr/>
        <a:lstStyle/>
        <a:p>
          <a:endParaRPr lang="en-US"/>
        </a:p>
      </dgm:t>
    </dgm:pt>
    <dgm:pt modelId="{0DA2E2A4-A44D-4BB5-A492-195E94E9522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If you have an issue uploading a document, ensure the document is COMPLETE, then re-upload. </a:t>
          </a:r>
        </a:p>
      </dgm:t>
    </dgm:pt>
    <dgm:pt modelId="{ED2EF84B-1DDF-422B-8997-FAB96F86AE8E}" type="parTrans" cxnId="{F63A1B5D-3581-45C7-964B-1D9FB53F0D03}">
      <dgm:prSet/>
      <dgm:spPr/>
      <dgm:t>
        <a:bodyPr/>
        <a:lstStyle/>
        <a:p>
          <a:endParaRPr lang="en-US"/>
        </a:p>
      </dgm:t>
    </dgm:pt>
    <dgm:pt modelId="{B2E6FFE8-D35A-47AE-9DB0-699E81919C7C}" type="sibTrans" cxnId="{F63A1B5D-3581-45C7-964B-1D9FB53F0D03}">
      <dgm:prSet/>
      <dgm:spPr/>
      <dgm:t>
        <a:bodyPr/>
        <a:lstStyle/>
        <a:p>
          <a:endParaRPr lang="en-US"/>
        </a:p>
      </dgm:t>
    </dgm:pt>
    <dgm:pt modelId="{BEF9E431-228F-4A79-AA35-7B54A0669F2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You can change/update your submission only until the closing/due date</a:t>
          </a:r>
          <a:r>
            <a:rPr lang="en-US" dirty="0"/>
            <a:t>. </a:t>
          </a:r>
        </a:p>
      </dgm:t>
    </dgm:pt>
    <dgm:pt modelId="{EAFD54E5-E275-40DD-A73A-37081841CBAD}" type="parTrans" cxnId="{2EE6059B-853B-4821-BE15-7B16245727F4}">
      <dgm:prSet/>
      <dgm:spPr/>
      <dgm:t>
        <a:bodyPr/>
        <a:lstStyle/>
        <a:p>
          <a:endParaRPr lang="en-US"/>
        </a:p>
      </dgm:t>
    </dgm:pt>
    <dgm:pt modelId="{4B188922-BD56-4A6C-A71F-020235E59C95}" type="sibTrans" cxnId="{2EE6059B-853B-4821-BE15-7B16245727F4}">
      <dgm:prSet/>
      <dgm:spPr/>
      <dgm:t>
        <a:bodyPr/>
        <a:lstStyle/>
        <a:p>
          <a:endParaRPr lang="en-US"/>
        </a:p>
      </dgm:t>
    </dgm:pt>
    <dgm:pt modelId="{72CBE4DB-8878-4D7A-991E-276F35BAD1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DO NOT WAIT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until the last minute to prepare a proposal. Understand that teaming efforts, subcontracting, and preparation takes quality time.</a:t>
          </a:r>
        </a:p>
      </dgm:t>
    </dgm:pt>
    <dgm:pt modelId="{64DFAA21-8656-4935-8117-40CD04322B8A}" type="parTrans" cxnId="{1EF1A163-D7F6-4CA1-93C3-CB9A9DE0B703}">
      <dgm:prSet/>
      <dgm:spPr/>
      <dgm:t>
        <a:bodyPr/>
        <a:lstStyle/>
        <a:p>
          <a:endParaRPr lang="en-US"/>
        </a:p>
      </dgm:t>
    </dgm:pt>
    <dgm:pt modelId="{1BA9C0CC-406D-445A-B69E-2723FF9AAAE5}" type="sibTrans" cxnId="{1EF1A163-D7F6-4CA1-93C3-CB9A9DE0B703}">
      <dgm:prSet/>
      <dgm:spPr/>
      <dgm:t>
        <a:bodyPr/>
        <a:lstStyle/>
        <a:p>
          <a:endParaRPr lang="en-US"/>
        </a:p>
      </dgm:t>
    </dgm:pt>
    <dgm:pt modelId="{74E60B75-8272-44D3-9C72-6488AE027F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Deposit Checks must be provided to the Contract Administrator for each location prior to the proposal date and time. Checks will be returned after Airport Board approval of awardees.</a:t>
          </a:r>
        </a:p>
      </dgm:t>
    </dgm:pt>
    <dgm:pt modelId="{8CD6FEF0-8048-4620-B5E6-456160D3136B}" type="sibTrans" cxnId="{79A36DD1-BC4F-4523-B555-5B465352DEC8}">
      <dgm:prSet/>
      <dgm:spPr/>
      <dgm:t>
        <a:bodyPr/>
        <a:lstStyle/>
        <a:p>
          <a:endParaRPr lang="en-US"/>
        </a:p>
      </dgm:t>
    </dgm:pt>
    <dgm:pt modelId="{28E8D60C-96A6-4A74-858E-482B12B33336}" type="parTrans" cxnId="{79A36DD1-BC4F-4523-B555-5B465352DEC8}">
      <dgm:prSet/>
      <dgm:spPr/>
      <dgm:t>
        <a:bodyPr/>
        <a:lstStyle/>
        <a:p>
          <a:endParaRPr lang="en-US"/>
        </a:p>
      </dgm:t>
    </dgm:pt>
    <dgm:pt modelId="{F77F415D-7DBE-4D2E-B4C7-844C903E4E72}" type="pres">
      <dgm:prSet presAssocID="{08815D1A-37A4-44BA-9FBD-F1A292CC252A}" presName="root" presStyleCnt="0">
        <dgm:presLayoutVars>
          <dgm:dir/>
          <dgm:resizeHandles val="exact"/>
        </dgm:presLayoutVars>
      </dgm:prSet>
      <dgm:spPr/>
    </dgm:pt>
    <dgm:pt modelId="{9B8F77D2-375F-4CA7-BD01-C9566FD4702E}" type="pres">
      <dgm:prSet presAssocID="{91FECC16-0695-47FC-BA3D-6213E7FC5057}" presName="compNode" presStyleCnt="0"/>
      <dgm:spPr/>
    </dgm:pt>
    <dgm:pt modelId="{21A29BD9-5244-4107-8F8A-F886330E8B25}" type="pres">
      <dgm:prSet presAssocID="{91FECC16-0695-47FC-BA3D-6213E7FC5057}" presName="bgRect" presStyleLbl="bgShp" presStyleIdx="0" presStyleCnt="6" custLinFactNeighborX="411" custLinFactNeighborY="-30518"/>
      <dgm:spPr/>
    </dgm:pt>
    <dgm:pt modelId="{4A316E8B-1E77-49BC-AB2A-3E58EC82BAB3}" type="pres">
      <dgm:prSet presAssocID="{91FECC16-0695-47FC-BA3D-6213E7FC505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80A4F91-20F7-4E57-8C7D-E97E563525F8}" type="pres">
      <dgm:prSet presAssocID="{91FECC16-0695-47FC-BA3D-6213E7FC5057}" presName="spaceRect" presStyleCnt="0"/>
      <dgm:spPr/>
    </dgm:pt>
    <dgm:pt modelId="{B288C8B0-538D-4DC1-A261-C4BF1D9636F4}" type="pres">
      <dgm:prSet presAssocID="{91FECC16-0695-47FC-BA3D-6213E7FC5057}" presName="parTx" presStyleLbl="revTx" presStyleIdx="0" presStyleCnt="6">
        <dgm:presLayoutVars>
          <dgm:chMax val="0"/>
          <dgm:chPref val="0"/>
        </dgm:presLayoutVars>
      </dgm:prSet>
      <dgm:spPr/>
    </dgm:pt>
    <dgm:pt modelId="{38218007-CCE6-4385-914F-87DC3AC3E0D3}" type="pres">
      <dgm:prSet presAssocID="{B2E650C1-BACB-4B48-B1A2-6BD5035C1226}" presName="sibTrans" presStyleCnt="0"/>
      <dgm:spPr/>
    </dgm:pt>
    <dgm:pt modelId="{1800071A-E8AC-4E91-B750-46132F1223D3}" type="pres">
      <dgm:prSet presAssocID="{7F3F5AEA-FA99-4B37-A81D-71EE1723BE67}" presName="compNode" presStyleCnt="0"/>
      <dgm:spPr/>
    </dgm:pt>
    <dgm:pt modelId="{E09CA9A7-E93A-4D6C-81AA-FFD0DF4849CA}" type="pres">
      <dgm:prSet presAssocID="{7F3F5AEA-FA99-4B37-A81D-71EE1723BE67}" presName="bgRect" presStyleLbl="bgShp" presStyleIdx="1" presStyleCnt="6" custLinFactNeighborX="-1235" custLinFactNeighborY="1255"/>
      <dgm:spPr/>
    </dgm:pt>
    <dgm:pt modelId="{B69A2C40-1C6A-4181-87C7-2A46264C3395}" type="pres">
      <dgm:prSet presAssocID="{7F3F5AEA-FA99-4B37-A81D-71EE1723BE6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8D65E7C9-3A8B-412C-AD53-222F078CF6EE}" type="pres">
      <dgm:prSet presAssocID="{7F3F5AEA-FA99-4B37-A81D-71EE1723BE67}" presName="spaceRect" presStyleCnt="0"/>
      <dgm:spPr/>
    </dgm:pt>
    <dgm:pt modelId="{9A99B677-7151-45C3-A67E-985666343EDB}" type="pres">
      <dgm:prSet presAssocID="{7F3F5AEA-FA99-4B37-A81D-71EE1723BE67}" presName="parTx" presStyleLbl="revTx" presStyleIdx="1" presStyleCnt="6">
        <dgm:presLayoutVars>
          <dgm:chMax val="0"/>
          <dgm:chPref val="0"/>
        </dgm:presLayoutVars>
      </dgm:prSet>
      <dgm:spPr/>
    </dgm:pt>
    <dgm:pt modelId="{442BE83F-2BC4-467C-8FC3-729A9CBD5C64}" type="pres">
      <dgm:prSet presAssocID="{8C524949-69F2-44D3-9F4C-6552308B2FEB}" presName="sibTrans" presStyleCnt="0"/>
      <dgm:spPr/>
    </dgm:pt>
    <dgm:pt modelId="{E9CEF1D9-1528-4676-ABBF-B45D0E3C3636}" type="pres">
      <dgm:prSet presAssocID="{0DA2E2A4-A44D-4BB5-A492-195E94E95223}" presName="compNode" presStyleCnt="0"/>
      <dgm:spPr/>
    </dgm:pt>
    <dgm:pt modelId="{1CB3FC26-7165-423B-8AEB-1220599C3807}" type="pres">
      <dgm:prSet presAssocID="{0DA2E2A4-A44D-4BB5-A492-195E94E95223}" presName="bgRect" presStyleLbl="bgShp" presStyleIdx="2" presStyleCnt="6"/>
      <dgm:spPr/>
    </dgm:pt>
    <dgm:pt modelId="{D141F37F-D2A1-4948-8136-B1CAF68A2434}" type="pres">
      <dgm:prSet presAssocID="{0DA2E2A4-A44D-4BB5-A492-195E94E9522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1A5A9B23-DDC9-4BAC-8B51-8AF1FAD8EA6A}" type="pres">
      <dgm:prSet presAssocID="{0DA2E2A4-A44D-4BB5-A492-195E94E95223}" presName="spaceRect" presStyleCnt="0"/>
      <dgm:spPr/>
    </dgm:pt>
    <dgm:pt modelId="{7DB5062C-3D68-454D-BDC4-786FCD480091}" type="pres">
      <dgm:prSet presAssocID="{0DA2E2A4-A44D-4BB5-A492-195E94E95223}" presName="parTx" presStyleLbl="revTx" presStyleIdx="2" presStyleCnt="6">
        <dgm:presLayoutVars>
          <dgm:chMax val="0"/>
          <dgm:chPref val="0"/>
        </dgm:presLayoutVars>
      </dgm:prSet>
      <dgm:spPr/>
    </dgm:pt>
    <dgm:pt modelId="{86A62401-505F-4284-97E7-561D711DDC2C}" type="pres">
      <dgm:prSet presAssocID="{B2E6FFE8-D35A-47AE-9DB0-699E81919C7C}" presName="sibTrans" presStyleCnt="0"/>
      <dgm:spPr/>
    </dgm:pt>
    <dgm:pt modelId="{24B741EF-B696-41E1-BE91-4CC52885CFD5}" type="pres">
      <dgm:prSet presAssocID="{BEF9E431-228F-4A79-AA35-7B54A0669F29}" presName="compNode" presStyleCnt="0"/>
      <dgm:spPr/>
    </dgm:pt>
    <dgm:pt modelId="{C1F852FF-E40D-44F0-8079-F6E070604746}" type="pres">
      <dgm:prSet presAssocID="{BEF9E431-228F-4A79-AA35-7B54A0669F29}" presName="bgRect" presStyleLbl="bgShp" presStyleIdx="3" presStyleCnt="6"/>
      <dgm:spPr/>
    </dgm:pt>
    <dgm:pt modelId="{9C245786-1C90-40D3-B2C8-21B4F760B111}" type="pres">
      <dgm:prSet presAssocID="{BEF9E431-228F-4A79-AA35-7B54A0669F2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79B69819-1E5A-4F66-9E8A-F7638C45C24A}" type="pres">
      <dgm:prSet presAssocID="{BEF9E431-228F-4A79-AA35-7B54A0669F29}" presName="spaceRect" presStyleCnt="0"/>
      <dgm:spPr/>
    </dgm:pt>
    <dgm:pt modelId="{88707643-5792-48F5-86D6-FB7ACBCA0EF9}" type="pres">
      <dgm:prSet presAssocID="{BEF9E431-228F-4A79-AA35-7B54A0669F29}" presName="parTx" presStyleLbl="revTx" presStyleIdx="3" presStyleCnt="6">
        <dgm:presLayoutVars>
          <dgm:chMax val="0"/>
          <dgm:chPref val="0"/>
        </dgm:presLayoutVars>
      </dgm:prSet>
      <dgm:spPr/>
    </dgm:pt>
    <dgm:pt modelId="{DCF44427-A893-4787-86EC-2F40082A6C04}" type="pres">
      <dgm:prSet presAssocID="{4B188922-BD56-4A6C-A71F-020235E59C95}" presName="sibTrans" presStyleCnt="0"/>
      <dgm:spPr/>
    </dgm:pt>
    <dgm:pt modelId="{E0C65CC5-405A-4BE5-B3A2-683402D57E26}" type="pres">
      <dgm:prSet presAssocID="{74E60B75-8272-44D3-9C72-6488AE027F13}" presName="compNode" presStyleCnt="0"/>
      <dgm:spPr/>
    </dgm:pt>
    <dgm:pt modelId="{5DD86650-FDC8-496E-9B2E-F9B392345630}" type="pres">
      <dgm:prSet presAssocID="{74E60B75-8272-44D3-9C72-6488AE027F13}" presName="bgRect" presStyleLbl="bgShp" presStyleIdx="4" presStyleCnt="6" custScaleY="118205" custLinFactNeighborX="-1367" custLinFactNeighborY="-6589"/>
      <dgm:spPr/>
    </dgm:pt>
    <dgm:pt modelId="{8AE50611-8A99-433C-877C-62A127673AEE}" type="pres">
      <dgm:prSet presAssocID="{74E60B75-8272-44D3-9C72-6488AE027F1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check with solid fill"/>
        </a:ext>
      </dgm:extLst>
    </dgm:pt>
    <dgm:pt modelId="{D7825A35-1486-4ACB-AE3E-5FECAF5AA896}" type="pres">
      <dgm:prSet presAssocID="{74E60B75-8272-44D3-9C72-6488AE027F13}" presName="spaceRect" presStyleCnt="0"/>
      <dgm:spPr/>
    </dgm:pt>
    <dgm:pt modelId="{76BC8443-0C02-49D7-BEA3-8937623BD153}" type="pres">
      <dgm:prSet presAssocID="{74E60B75-8272-44D3-9C72-6488AE027F13}" presName="parTx" presStyleLbl="revTx" presStyleIdx="4" presStyleCnt="6" custScaleX="101523" custScaleY="125765" custLinFactNeighborX="-144" custLinFactNeighborY="-8271">
        <dgm:presLayoutVars>
          <dgm:chMax val="0"/>
          <dgm:chPref val="0"/>
        </dgm:presLayoutVars>
      </dgm:prSet>
      <dgm:spPr/>
    </dgm:pt>
    <dgm:pt modelId="{9F3A38DC-845C-4937-836D-E5C7BB6E67A5}" type="pres">
      <dgm:prSet presAssocID="{8CD6FEF0-8048-4620-B5E6-456160D3136B}" presName="sibTrans" presStyleCnt="0"/>
      <dgm:spPr/>
    </dgm:pt>
    <dgm:pt modelId="{DEF3CD57-DFB6-4ABE-89BB-A8AB475DB045}" type="pres">
      <dgm:prSet presAssocID="{72CBE4DB-8878-4D7A-991E-276F35BAD192}" presName="compNode" presStyleCnt="0"/>
      <dgm:spPr/>
    </dgm:pt>
    <dgm:pt modelId="{8D877626-0E36-42D4-8FDB-7F640A634920}" type="pres">
      <dgm:prSet presAssocID="{72CBE4DB-8878-4D7A-991E-276F35BAD192}" presName="bgRect" presStyleLbl="bgShp" presStyleIdx="5" presStyleCnt="6"/>
      <dgm:spPr/>
    </dgm:pt>
    <dgm:pt modelId="{D44C4D22-DED7-4C93-B9C8-DEDC3EB74E72}" type="pres">
      <dgm:prSet presAssocID="{72CBE4DB-8878-4D7A-991E-276F35BAD19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F9C94ED-CE6A-4293-90A8-A0D16E086651}" type="pres">
      <dgm:prSet presAssocID="{72CBE4DB-8878-4D7A-991E-276F35BAD192}" presName="spaceRect" presStyleCnt="0"/>
      <dgm:spPr/>
    </dgm:pt>
    <dgm:pt modelId="{746972B4-295A-4479-994E-BAF780776F11}" type="pres">
      <dgm:prSet presAssocID="{72CBE4DB-8878-4D7A-991E-276F35BAD192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F63A1B5D-3581-45C7-964B-1D9FB53F0D03}" srcId="{08815D1A-37A4-44BA-9FBD-F1A292CC252A}" destId="{0DA2E2A4-A44D-4BB5-A492-195E94E95223}" srcOrd="2" destOrd="0" parTransId="{ED2EF84B-1DDF-422B-8997-FAB96F86AE8E}" sibTransId="{B2E6FFE8-D35A-47AE-9DB0-699E81919C7C}"/>
    <dgm:cxn modelId="{1EF1A163-D7F6-4CA1-93C3-CB9A9DE0B703}" srcId="{08815D1A-37A4-44BA-9FBD-F1A292CC252A}" destId="{72CBE4DB-8878-4D7A-991E-276F35BAD192}" srcOrd="5" destOrd="0" parTransId="{64DFAA21-8656-4935-8117-40CD04322B8A}" sibTransId="{1BA9C0CC-406D-445A-B69E-2723FF9AAAE5}"/>
    <dgm:cxn modelId="{39901352-5D2E-42DB-A509-B0F204918D5E}" type="presOf" srcId="{91FECC16-0695-47FC-BA3D-6213E7FC5057}" destId="{B288C8B0-538D-4DC1-A261-C4BF1D9636F4}" srcOrd="0" destOrd="0" presId="urn:microsoft.com/office/officeart/2018/2/layout/IconVerticalSolidList"/>
    <dgm:cxn modelId="{98C63658-8F37-46C6-8C5B-3C4BD70DB199}" srcId="{08815D1A-37A4-44BA-9FBD-F1A292CC252A}" destId="{7F3F5AEA-FA99-4B37-A81D-71EE1723BE67}" srcOrd="1" destOrd="0" parTransId="{BEE7EE6A-1AC0-497B-9FC6-99E9A6215A2E}" sibTransId="{8C524949-69F2-44D3-9F4C-6552308B2FEB}"/>
    <dgm:cxn modelId="{DC9D0087-6BDF-4ECD-ADA1-CA7B3A99AC05}" type="presOf" srcId="{0DA2E2A4-A44D-4BB5-A492-195E94E95223}" destId="{7DB5062C-3D68-454D-BDC4-786FCD480091}" srcOrd="0" destOrd="0" presId="urn:microsoft.com/office/officeart/2018/2/layout/IconVerticalSolidList"/>
    <dgm:cxn modelId="{F8096A92-D986-4011-BC2F-86704FF67A05}" type="presOf" srcId="{74E60B75-8272-44D3-9C72-6488AE027F13}" destId="{76BC8443-0C02-49D7-BEA3-8937623BD153}" srcOrd="0" destOrd="0" presId="urn:microsoft.com/office/officeart/2018/2/layout/IconVerticalSolidList"/>
    <dgm:cxn modelId="{2EE6059B-853B-4821-BE15-7B16245727F4}" srcId="{08815D1A-37A4-44BA-9FBD-F1A292CC252A}" destId="{BEF9E431-228F-4A79-AA35-7B54A0669F29}" srcOrd="3" destOrd="0" parTransId="{EAFD54E5-E275-40DD-A73A-37081841CBAD}" sibTransId="{4B188922-BD56-4A6C-A71F-020235E59C95}"/>
    <dgm:cxn modelId="{BA2332A1-911C-4585-9E7C-196030505F91}" type="presOf" srcId="{72CBE4DB-8878-4D7A-991E-276F35BAD192}" destId="{746972B4-295A-4479-994E-BAF780776F11}" srcOrd="0" destOrd="0" presId="urn:microsoft.com/office/officeart/2018/2/layout/IconVerticalSolidList"/>
    <dgm:cxn modelId="{79A36DD1-BC4F-4523-B555-5B465352DEC8}" srcId="{08815D1A-37A4-44BA-9FBD-F1A292CC252A}" destId="{74E60B75-8272-44D3-9C72-6488AE027F13}" srcOrd="4" destOrd="0" parTransId="{28E8D60C-96A6-4A74-858E-482B12B33336}" sibTransId="{8CD6FEF0-8048-4620-B5E6-456160D3136B}"/>
    <dgm:cxn modelId="{273C76D5-74F6-4697-86D8-29EBAFDBC50B}" type="presOf" srcId="{7F3F5AEA-FA99-4B37-A81D-71EE1723BE67}" destId="{9A99B677-7151-45C3-A67E-985666343EDB}" srcOrd="0" destOrd="0" presId="urn:microsoft.com/office/officeart/2018/2/layout/IconVerticalSolidList"/>
    <dgm:cxn modelId="{3C9492E3-A6EE-4D94-A248-BB61A9BED240}" type="presOf" srcId="{BEF9E431-228F-4A79-AA35-7B54A0669F29}" destId="{88707643-5792-48F5-86D6-FB7ACBCA0EF9}" srcOrd="0" destOrd="0" presId="urn:microsoft.com/office/officeart/2018/2/layout/IconVerticalSolidList"/>
    <dgm:cxn modelId="{AACC58E7-6AF7-43D6-8CFA-FF2D2DF7FB0C}" srcId="{08815D1A-37A4-44BA-9FBD-F1A292CC252A}" destId="{91FECC16-0695-47FC-BA3D-6213E7FC5057}" srcOrd="0" destOrd="0" parTransId="{230207F5-0C62-4DCD-A119-13ACCEACCB08}" sibTransId="{B2E650C1-BACB-4B48-B1A2-6BD5035C1226}"/>
    <dgm:cxn modelId="{D637F3F0-8539-4A74-8008-AF53DFDF9DF8}" type="presOf" srcId="{08815D1A-37A4-44BA-9FBD-F1A292CC252A}" destId="{F77F415D-7DBE-4D2E-B4C7-844C903E4E72}" srcOrd="0" destOrd="0" presId="urn:microsoft.com/office/officeart/2018/2/layout/IconVerticalSolidList"/>
    <dgm:cxn modelId="{B2B57641-8904-47EA-A0B4-808C0D0F48B1}" type="presParOf" srcId="{F77F415D-7DBE-4D2E-B4C7-844C903E4E72}" destId="{9B8F77D2-375F-4CA7-BD01-C9566FD4702E}" srcOrd="0" destOrd="0" presId="urn:microsoft.com/office/officeart/2018/2/layout/IconVerticalSolidList"/>
    <dgm:cxn modelId="{839600F2-A8A6-44C9-A888-B37660138260}" type="presParOf" srcId="{9B8F77D2-375F-4CA7-BD01-C9566FD4702E}" destId="{21A29BD9-5244-4107-8F8A-F886330E8B25}" srcOrd="0" destOrd="0" presId="urn:microsoft.com/office/officeart/2018/2/layout/IconVerticalSolidList"/>
    <dgm:cxn modelId="{0001044B-0360-4B7B-A560-EF5B2180EA50}" type="presParOf" srcId="{9B8F77D2-375F-4CA7-BD01-C9566FD4702E}" destId="{4A316E8B-1E77-49BC-AB2A-3E58EC82BAB3}" srcOrd="1" destOrd="0" presId="urn:microsoft.com/office/officeart/2018/2/layout/IconVerticalSolidList"/>
    <dgm:cxn modelId="{411FB911-4EC0-49B3-B1DC-4CA448E9CF83}" type="presParOf" srcId="{9B8F77D2-375F-4CA7-BD01-C9566FD4702E}" destId="{980A4F91-20F7-4E57-8C7D-E97E563525F8}" srcOrd="2" destOrd="0" presId="urn:microsoft.com/office/officeart/2018/2/layout/IconVerticalSolidList"/>
    <dgm:cxn modelId="{D3AB272A-ACBC-4944-92DC-15644C132E07}" type="presParOf" srcId="{9B8F77D2-375F-4CA7-BD01-C9566FD4702E}" destId="{B288C8B0-538D-4DC1-A261-C4BF1D9636F4}" srcOrd="3" destOrd="0" presId="urn:microsoft.com/office/officeart/2018/2/layout/IconVerticalSolidList"/>
    <dgm:cxn modelId="{3E2603A6-7F1C-4E9D-9F44-F55661009C90}" type="presParOf" srcId="{F77F415D-7DBE-4D2E-B4C7-844C903E4E72}" destId="{38218007-CCE6-4385-914F-87DC3AC3E0D3}" srcOrd="1" destOrd="0" presId="urn:microsoft.com/office/officeart/2018/2/layout/IconVerticalSolidList"/>
    <dgm:cxn modelId="{4CF703B7-95CC-4FB1-BFE4-8694F6B34CC1}" type="presParOf" srcId="{F77F415D-7DBE-4D2E-B4C7-844C903E4E72}" destId="{1800071A-E8AC-4E91-B750-46132F1223D3}" srcOrd="2" destOrd="0" presId="urn:microsoft.com/office/officeart/2018/2/layout/IconVerticalSolidList"/>
    <dgm:cxn modelId="{17C47028-A604-476D-BDF8-D0C3A4E5DC14}" type="presParOf" srcId="{1800071A-E8AC-4E91-B750-46132F1223D3}" destId="{E09CA9A7-E93A-4D6C-81AA-FFD0DF4849CA}" srcOrd="0" destOrd="0" presId="urn:microsoft.com/office/officeart/2018/2/layout/IconVerticalSolidList"/>
    <dgm:cxn modelId="{134DB0F7-08CA-43AB-BA17-5F13A0CC30FB}" type="presParOf" srcId="{1800071A-E8AC-4E91-B750-46132F1223D3}" destId="{B69A2C40-1C6A-4181-87C7-2A46264C3395}" srcOrd="1" destOrd="0" presId="urn:microsoft.com/office/officeart/2018/2/layout/IconVerticalSolidList"/>
    <dgm:cxn modelId="{669F2178-B653-49B3-90D0-7635118F2D6E}" type="presParOf" srcId="{1800071A-E8AC-4E91-B750-46132F1223D3}" destId="{8D65E7C9-3A8B-412C-AD53-222F078CF6EE}" srcOrd="2" destOrd="0" presId="urn:microsoft.com/office/officeart/2018/2/layout/IconVerticalSolidList"/>
    <dgm:cxn modelId="{ED5A7461-7033-4023-A178-303B8E85851E}" type="presParOf" srcId="{1800071A-E8AC-4E91-B750-46132F1223D3}" destId="{9A99B677-7151-45C3-A67E-985666343EDB}" srcOrd="3" destOrd="0" presId="urn:microsoft.com/office/officeart/2018/2/layout/IconVerticalSolidList"/>
    <dgm:cxn modelId="{E44CAAEB-7424-426C-A17F-0DC5ABF35914}" type="presParOf" srcId="{F77F415D-7DBE-4D2E-B4C7-844C903E4E72}" destId="{442BE83F-2BC4-467C-8FC3-729A9CBD5C64}" srcOrd="3" destOrd="0" presId="urn:microsoft.com/office/officeart/2018/2/layout/IconVerticalSolidList"/>
    <dgm:cxn modelId="{2ED8E588-7DC4-4FB3-A361-2D6DFCBAA471}" type="presParOf" srcId="{F77F415D-7DBE-4D2E-B4C7-844C903E4E72}" destId="{E9CEF1D9-1528-4676-ABBF-B45D0E3C3636}" srcOrd="4" destOrd="0" presId="urn:microsoft.com/office/officeart/2018/2/layout/IconVerticalSolidList"/>
    <dgm:cxn modelId="{7FE13739-284D-4B8C-987A-9C8C8215E5B6}" type="presParOf" srcId="{E9CEF1D9-1528-4676-ABBF-B45D0E3C3636}" destId="{1CB3FC26-7165-423B-8AEB-1220599C3807}" srcOrd="0" destOrd="0" presId="urn:microsoft.com/office/officeart/2018/2/layout/IconVerticalSolidList"/>
    <dgm:cxn modelId="{A1167621-08E6-41B3-B235-F160D3BA8967}" type="presParOf" srcId="{E9CEF1D9-1528-4676-ABBF-B45D0E3C3636}" destId="{D141F37F-D2A1-4948-8136-B1CAF68A2434}" srcOrd="1" destOrd="0" presId="urn:microsoft.com/office/officeart/2018/2/layout/IconVerticalSolidList"/>
    <dgm:cxn modelId="{D12C2D50-17F7-4F64-9D72-59B3247AFC53}" type="presParOf" srcId="{E9CEF1D9-1528-4676-ABBF-B45D0E3C3636}" destId="{1A5A9B23-DDC9-4BAC-8B51-8AF1FAD8EA6A}" srcOrd="2" destOrd="0" presId="urn:microsoft.com/office/officeart/2018/2/layout/IconVerticalSolidList"/>
    <dgm:cxn modelId="{337DFA57-77FB-4ED9-94B8-013D51915610}" type="presParOf" srcId="{E9CEF1D9-1528-4676-ABBF-B45D0E3C3636}" destId="{7DB5062C-3D68-454D-BDC4-786FCD480091}" srcOrd="3" destOrd="0" presId="urn:microsoft.com/office/officeart/2018/2/layout/IconVerticalSolidList"/>
    <dgm:cxn modelId="{E1AE313D-C062-42E1-AB9F-4F3F2084B42D}" type="presParOf" srcId="{F77F415D-7DBE-4D2E-B4C7-844C903E4E72}" destId="{86A62401-505F-4284-97E7-561D711DDC2C}" srcOrd="5" destOrd="0" presId="urn:microsoft.com/office/officeart/2018/2/layout/IconVerticalSolidList"/>
    <dgm:cxn modelId="{4B9838B8-2662-4E7A-A3E3-C2559732A58B}" type="presParOf" srcId="{F77F415D-7DBE-4D2E-B4C7-844C903E4E72}" destId="{24B741EF-B696-41E1-BE91-4CC52885CFD5}" srcOrd="6" destOrd="0" presId="urn:microsoft.com/office/officeart/2018/2/layout/IconVerticalSolidList"/>
    <dgm:cxn modelId="{57048C6B-28C3-443B-868A-BDC85FA9CECB}" type="presParOf" srcId="{24B741EF-B696-41E1-BE91-4CC52885CFD5}" destId="{C1F852FF-E40D-44F0-8079-F6E070604746}" srcOrd="0" destOrd="0" presId="urn:microsoft.com/office/officeart/2018/2/layout/IconVerticalSolidList"/>
    <dgm:cxn modelId="{DDC609AA-8E69-4D02-AAB4-6402F59E1C9B}" type="presParOf" srcId="{24B741EF-B696-41E1-BE91-4CC52885CFD5}" destId="{9C245786-1C90-40D3-B2C8-21B4F760B111}" srcOrd="1" destOrd="0" presId="urn:microsoft.com/office/officeart/2018/2/layout/IconVerticalSolidList"/>
    <dgm:cxn modelId="{29495F10-E28E-4A86-9DD4-6083C2BCA61A}" type="presParOf" srcId="{24B741EF-B696-41E1-BE91-4CC52885CFD5}" destId="{79B69819-1E5A-4F66-9E8A-F7638C45C24A}" srcOrd="2" destOrd="0" presId="urn:microsoft.com/office/officeart/2018/2/layout/IconVerticalSolidList"/>
    <dgm:cxn modelId="{7ABD896E-3EDB-4C35-87C0-1D2C3F45252A}" type="presParOf" srcId="{24B741EF-B696-41E1-BE91-4CC52885CFD5}" destId="{88707643-5792-48F5-86D6-FB7ACBCA0EF9}" srcOrd="3" destOrd="0" presId="urn:microsoft.com/office/officeart/2018/2/layout/IconVerticalSolidList"/>
    <dgm:cxn modelId="{569817E7-A298-4BEB-B07A-CEF746A7B368}" type="presParOf" srcId="{F77F415D-7DBE-4D2E-B4C7-844C903E4E72}" destId="{DCF44427-A893-4787-86EC-2F40082A6C04}" srcOrd="7" destOrd="0" presId="urn:microsoft.com/office/officeart/2018/2/layout/IconVerticalSolidList"/>
    <dgm:cxn modelId="{D476B9CD-1857-4670-B558-D608AE0A2B29}" type="presParOf" srcId="{F77F415D-7DBE-4D2E-B4C7-844C903E4E72}" destId="{E0C65CC5-405A-4BE5-B3A2-683402D57E26}" srcOrd="8" destOrd="0" presId="urn:microsoft.com/office/officeart/2018/2/layout/IconVerticalSolidList"/>
    <dgm:cxn modelId="{FAC3AEDE-8885-43AE-9151-36692373C69E}" type="presParOf" srcId="{E0C65CC5-405A-4BE5-B3A2-683402D57E26}" destId="{5DD86650-FDC8-496E-9B2E-F9B392345630}" srcOrd="0" destOrd="0" presId="urn:microsoft.com/office/officeart/2018/2/layout/IconVerticalSolidList"/>
    <dgm:cxn modelId="{7FB3D318-7BD4-4F2E-8B87-97685964BDB2}" type="presParOf" srcId="{E0C65CC5-405A-4BE5-B3A2-683402D57E26}" destId="{8AE50611-8A99-433C-877C-62A127673AEE}" srcOrd="1" destOrd="0" presId="urn:microsoft.com/office/officeart/2018/2/layout/IconVerticalSolidList"/>
    <dgm:cxn modelId="{86AB24F7-90DD-429C-94E4-E51A9D6D2EAD}" type="presParOf" srcId="{E0C65CC5-405A-4BE5-B3A2-683402D57E26}" destId="{D7825A35-1486-4ACB-AE3E-5FECAF5AA896}" srcOrd="2" destOrd="0" presId="urn:microsoft.com/office/officeart/2018/2/layout/IconVerticalSolidList"/>
    <dgm:cxn modelId="{4A3D8CD5-70AE-4564-B975-F6C0AC869F9C}" type="presParOf" srcId="{E0C65CC5-405A-4BE5-B3A2-683402D57E26}" destId="{76BC8443-0C02-49D7-BEA3-8937623BD153}" srcOrd="3" destOrd="0" presId="urn:microsoft.com/office/officeart/2018/2/layout/IconVerticalSolidList"/>
    <dgm:cxn modelId="{B223623E-19A8-44FE-8006-356A05661C89}" type="presParOf" srcId="{F77F415D-7DBE-4D2E-B4C7-844C903E4E72}" destId="{9F3A38DC-845C-4937-836D-E5C7BB6E67A5}" srcOrd="9" destOrd="0" presId="urn:microsoft.com/office/officeart/2018/2/layout/IconVerticalSolidList"/>
    <dgm:cxn modelId="{1BF2DF71-CEBE-4F63-AD5C-04D59C8FEA03}" type="presParOf" srcId="{F77F415D-7DBE-4D2E-B4C7-844C903E4E72}" destId="{DEF3CD57-DFB6-4ABE-89BB-A8AB475DB045}" srcOrd="10" destOrd="0" presId="urn:microsoft.com/office/officeart/2018/2/layout/IconVerticalSolidList"/>
    <dgm:cxn modelId="{E9A62BA9-0C17-434B-9BDF-54FEB78A419C}" type="presParOf" srcId="{DEF3CD57-DFB6-4ABE-89BB-A8AB475DB045}" destId="{8D877626-0E36-42D4-8FDB-7F640A634920}" srcOrd="0" destOrd="0" presId="urn:microsoft.com/office/officeart/2018/2/layout/IconVerticalSolidList"/>
    <dgm:cxn modelId="{0BDDD945-AC4D-4FE8-96D8-09B86BC1F579}" type="presParOf" srcId="{DEF3CD57-DFB6-4ABE-89BB-A8AB475DB045}" destId="{D44C4D22-DED7-4C93-B9C8-DEDC3EB74E72}" srcOrd="1" destOrd="0" presId="urn:microsoft.com/office/officeart/2018/2/layout/IconVerticalSolidList"/>
    <dgm:cxn modelId="{3C6C8048-93E8-45F8-8C23-C227F05E742D}" type="presParOf" srcId="{DEF3CD57-DFB6-4ABE-89BB-A8AB475DB045}" destId="{FF9C94ED-CE6A-4293-90A8-A0D16E086651}" srcOrd="2" destOrd="0" presId="urn:microsoft.com/office/officeart/2018/2/layout/IconVerticalSolidList"/>
    <dgm:cxn modelId="{7EB92FCC-90A2-46FC-B962-E697B7A13B19}" type="presParOf" srcId="{DEF3CD57-DFB6-4ABE-89BB-A8AB475DB045}" destId="{746972B4-295A-4479-994E-BAF780776F1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15E9C-D8DE-4A3E-83CE-78F93F4D34DA}">
      <dsp:nvSpPr>
        <dsp:cNvPr id="0" name=""/>
        <dsp:cNvSpPr/>
      </dsp:nvSpPr>
      <dsp:spPr>
        <a:xfrm>
          <a:off x="0" y="511"/>
          <a:ext cx="545883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3A79B5-A47B-48D4-8498-AB6B1F9B1693}">
      <dsp:nvSpPr>
        <dsp:cNvPr id="0" name=""/>
        <dsp:cNvSpPr/>
      </dsp:nvSpPr>
      <dsp:spPr>
        <a:xfrm>
          <a:off x="0" y="511"/>
          <a:ext cx="5458837" cy="838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An eProcurement platform used by the public sector to streamline the solicitation process. </a:t>
          </a:r>
        </a:p>
      </dsp:txBody>
      <dsp:txXfrm>
        <a:off x="0" y="511"/>
        <a:ext cx="5458837" cy="838299"/>
      </dsp:txXfrm>
    </dsp:sp>
    <dsp:sp modelId="{6B81AAEF-1F86-4398-8CC7-84A10964C515}">
      <dsp:nvSpPr>
        <dsp:cNvPr id="0" name=""/>
        <dsp:cNvSpPr/>
      </dsp:nvSpPr>
      <dsp:spPr>
        <a:xfrm>
          <a:off x="0" y="838811"/>
          <a:ext cx="545883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077051-05E8-4834-ABC5-EE31D389FAB8}">
      <dsp:nvSpPr>
        <dsp:cNvPr id="0" name=""/>
        <dsp:cNvSpPr/>
      </dsp:nvSpPr>
      <dsp:spPr>
        <a:xfrm>
          <a:off x="0" y="838811"/>
          <a:ext cx="5458837" cy="838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Once registered, Concessionaires can view and download proposals from any organization’s Bonfire Portal. </a:t>
          </a:r>
        </a:p>
      </dsp:txBody>
      <dsp:txXfrm>
        <a:off x="0" y="838811"/>
        <a:ext cx="5458837" cy="838299"/>
      </dsp:txXfrm>
    </dsp:sp>
    <dsp:sp modelId="{143043CD-7E08-4208-A830-DE6F1AB2D6BD}">
      <dsp:nvSpPr>
        <dsp:cNvPr id="0" name=""/>
        <dsp:cNvSpPr/>
      </dsp:nvSpPr>
      <dsp:spPr>
        <a:xfrm>
          <a:off x="0" y="1677110"/>
          <a:ext cx="545883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C6FE672-9635-443D-8978-28BD3BD7C78B}">
      <dsp:nvSpPr>
        <dsp:cNvPr id="0" name=""/>
        <dsp:cNvSpPr/>
      </dsp:nvSpPr>
      <dsp:spPr>
        <a:xfrm>
          <a:off x="0" y="1677110"/>
          <a:ext cx="5458837" cy="838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Concessionaires can submit proposals from the comfort of their office or home.</a:t>
          </a:r>
        </a:p>
      </dsp:txBody>
      <dsp:txXfrm>
        <a:off x="0" y="1677110"/>
        <a:ext cx="5458837" cy="838299"/>
      </dsp:txXfrm>
    </dsp:sp>
    <dsp:sp modelId="{705FB91E-FC8A-4C08-9892-BCB3A282C395}">
      <dsp:nvSpPr>
        <dsp:cNvPr id="0" name=""/>
        <dsp:cNvSpPr/>
      </dsp:nvSpPr>
      <dsp:spPr>
        <a:xfrm>
          <a:off x="0" y="2515409"/>
          <a:ext cx="545883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D6A95D-B4E5-4D7E-B1A6-418F6AB6997F}">
      <dsp:nvSpPr>
        <dsp:cNvPr id="0" name=""/>
        <dsp:cNvSpPr/>
      </dsp:nvSpPr>
      <dsp:spPr>
        <a:xfrm>
          <a:off x="0" y="2515409"/>
          <a:ext cx="5458837" cy="838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No more rushing to AHQ through traffic!</a:t>
          </a:r>
        </a:p>
      </dsp:txBody>
      <dsp:txXfrm>
        <a:off x="0" y="2515409"/>
        <a:ext cx="5458837" cy="838299"/>
      </dsp:txXfrm>
    </dsp:sp>
    <dsp:sp modelId="{C1566A7B-BDA8-46D8-B856-ED847A80135E}">
      <dsp:nvSpPr>
        <dsp:cNvPr id="0" name=""/>
        <dsp:cNvSpPr/>
      </dsp:nvSpPr>
      <dsp:spPr>
        <a:xfrm>
          <a:off x="0" y="3353708"/>
          <a:ext cx="545883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E55717-0F32-4E57-AD7B-2DE8CFF86061}">
      <dsp:nvSpPr>
        <dsp:cNvPr id="0" name=""/>
        <dsp:cNvSpPr/>
      </dsp:nvSpPr>
      <dsp:spPr>
        <a:xfrm>
          <a:off x="0" y="3353708"/>
          <a:ext cx="5458837" cy="838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No more shipping costs to deliver multiple proposals!</a:t>
          </a:r>
        </a:p>
      </dsp:txBody>
      <dsp:txXfrm>
        <a:off x="0" y="3353708"/>
        <a:ext cx="5458837" cy="838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29BD9-5244-4107-8F8A-F886330E8B25}">
      <dsp:nvSpPr>
        <dsp:cNvPr id="0" name=""/>
        <dsp:cNvSpPr/>
      </dsp:nvSpPr>
      <dsp:spPr>
        <a:xfrm>
          <a:off x="0" y="0"/>
          <a:ext cx="6876359" cy="6936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16E8B-1E77-49BC-AB2A-3E58EC82BAB3}">
      <dsp:nvSpPr>
        <dsp:cNvPr id="0" name=""/>
        <dsp:cNvSpPr/>
      </dsp:nvSpPr>
      <dsp:spPr>
        <a:xfrm>
          <a:off x="200757" y="184211"/>
          <a:ext cx="382246" cy="381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8C8B0-538D-4DC1-A261-C4BF1D9636F4}">
      <dsp:nvSpPr>
        <dsp:cNvPr id="0" name=""/>
        <dsp:cNvSpPr/>
      </dsp:nvSpPr>
      <dsp:spPr>
        <a:xfrm>
          <a:off x="792829" y="28143"/>
          <a:ext cx="6046552" cy="736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998" tIns="77998" rIns="77998" bIns="7799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Respond to what the RFP requests and avoid placing limitations or conditions</a:t>
          </a:r>
          <a:r>
            <a:rPr lang="en-US" sz="1400" kern="1200" dirty="0"/>
            <a:t>.</a:t>
          </a:r>
        </a:p>
      </dsp:txBody>
      <dsp:txXfrm>
        <a:off x="792829" y="28143"/>
        <a:ext cx="6046552" cy="736989"/>
      </dsp:txXfrm>
    </dsp:sp>
    <dsp:sp modelId="{E09CA9A7-E93A-4D6C-81AA-FFD0DF4849CA}">
      <dsp:nvSpPr>
        <dsp:cNvPr id="0" name=""/>
        <dsp:cNvSpPr/>
      </dsp:nvSpPr>
      <dsp:spPr>
        <a:xfrm>
          <a:off x="-9067" y="958085"/>
          <a:ext cx="6876359" cy="6936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A2C40-1C6A-4181-87C7-2A46264C3395}">
      <dsp:nvSpPr>
        <dsp:cNvPr id="0" name=""/>
        <dsp:cNvSpPr/>
      </dsp:nvSpPr>
      <dsp:spPr>
        <a:xfrm>
          <a:off x="200757" y="1105448"/>
          <a:ext cx="382246" cy="381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9B677-7151-45C3-A67E-985666343EDB}">
      <dsp:nvSpPr>
        <dsp:cNvPr id="0" name=""/>
        <dsp:cNvSpPr/>
      </dsp:nvSpPr>
      <dsp:spPr>
        <a:xfrm>
          <a:off x="792829" y="949380"/>
          <a:ext cx="6046552" cy="736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998" tIns="77998" rIns="77998" bIns="7799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Check your documents 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as Bonfire will not confirm the content</a:t>
          </a:r>
        </a:p>
      </dsp:txBody>
      <dsp:txXfrm>
        <a:off x="792829" y="949380"/>
        <a:ext cx="6046552" cy="736989"/>
      </dsp:txXfrm>
    </dsp:sp>
    <dsp:sp modelId="{1CB3FC26-7165-423B-8AEB-1220599C3807}">
      <dsp:nvSpPr>
        <dsp:cNvPr id="0" name=""/>
        <dsp:cNvSpPr/>
      </dsp:nvSpPr>
      <dsp:spPr>
        <a:xfrm>
          <a:off x="-9067" y="1870617"/>
          <a:ext cx="6876359" cy="6936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1F37F-D2A1-4948-8136-B1CAF68A2434}">
      <dsp:nvSpPr>
        <dsp:cNvPr id="0" name=""/>
        <dsp:cNvSpPr/>
      </dsp:nvSpPr>
      <dsp:spPr>
        <a:xfrm>
          <a:off x="200757" y="2026685"/>
          <a:ext cx="382246" cy="3815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5062C-3D68-454D-BDC4-786FCD480091}">
      <dsp:nvSpPr>
        <dsp:cNvPr id="0" name=""/>
        <dsp:cNvSpPr/>
      </dsp:nvSpPr>
      <dsp:spPr>
        <a:xfrm>
          <a:off x="792829" y="1870617"/>
          <a:ext cx="6046552" cy="736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998" tIns="77998" rIns="77998" bIns="7799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If you have an issue uploading a document, ensure the document is COMPLETE, then re-upload. </a:t>
          </a:r>
        </a:p>
      </dsp:txBody>
      <dsp:txXfrm>
        <a:off x="792829" y="1870617"/>
        <a:ext cx="6046552" cy="736989"/>
      </dsp:txXfrm>
    </dsp:sp>
    <dsp:sp modelId="{C1F852FF-E40D-44F0-8079-F6E070604746}">
      <dsp:nvSpPr>
        <dsp:cNvPr id="0" name=""/>
        <dsp:cNvSpPr/>
      </dsp:nvSpPr>
      <dsp:spPr>
        <a:xfrm>
          <a:off x="-9067" y="2791854"/>
          <a:ext cx="6876359" cy="6936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45786-1C90-40D3-B2C8-21B4F760B111}">
      <dsp:nvSpPr>
        <dsp:cNvPr id="0" name=""/>
        <dsp:cNvSpPr/>
      </dsp:nvSpPr>
      <dsp:spPr>
        <a:xfrm>
          <a:off x="200757" y="2947922"/>
          <a:ext cx="382246" cy="3815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07643-5792-48F5-86D6-FB7ACBCA0EF9}">
      <dsp:nvSpPr>
        <dsp:cNvPr id="0" name=""/>
        <dsp:cNvSpPr/>
      </dsp:nvSpPr>
      <dsp:spPr>
        <a:xfrm>
          <a:off x="792829" y="2791854"/>
          <a:ext cx="6046552" cy="736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998" tIns="77998" rIns="77998" bIns="7799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You can change/update your submission only until the closing/due date</a:t>
          </a:r>
          <a:r>
            <a:rPr lang="en-US" sz="1400" kern="1200" dirty="0"/>
            <a:t>. </a:t>
          </a:r>
        </a:p>
      </dsp:txBody>
      <dsp:txXfrm>
        <a:off x="792829" y="2791854"/>
        <a:ext cx="6046552" cy="736989"/>
      </dsp:txXfrm>
    </dsp:sp>
    <dsp:sp modelId="{5DD86650-FDC8-496E-9B2E-F9B392345630}">
      <dsp:nvSpPr>
        <dsp:cNvPr id="0" name=""/>
        <dsp:cNvSpPr/>
      </dsp:nvSpPr>
      <dsp:spPr>
        <a:xfrm>
          <a:off x="-9067" y="3699192"/>
          <a:ext cx="6876359" cy="81991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50611-8A99-433C-877C-62A127673AEE}">
      <dsp:nvSpPr>
        <dsp:cNvPr id="0" name=""/>
        <dsp:cNvSpPr/>
      </dsp:nvSpPr>
      <dsp:spPr>
        <a:xfrm>
          <a:off x="200757" y="3964102"/>
          <a:ext cx="382246" cy="3815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C8443-0C02-49D7-BEA3-8937623BD153}">
      <dsp:nvSpPr>
        <dsp:cNvPr id="0" name=""/>
        <dsp:cNvSpPr/>
      </dsp:nvSpPr>
      <dsp:spPr>
        <a:xfrm>
          <a:off x="738078" y="3652135"/>
          <a:ext cx="6138641" cy="926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998" tIns="77998" rIns="77998" bIns="7799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Deposit Checks must be provided to the Contract Administrator for each location prior to the proposal date and time. Checks will be returned after Airport Board approval of awardees.</a:t>
          </a:r>
        </a:p>
      </dsp:txBody>
      <dsp:txXfrm>
        <a:off x="738078" y="3652135"/>
        <a:ext cx="6138641" cy="926874"/>
      </dsp:txXfrm>
    </dsp:sp>
    <dsp:sp modelId="{8D877626-0E36-42D4-8FDB-7F640A634920}">
      <dsp:nvSpPr>
        <dsp:cNvPr id="0" name=""/>
        <dsp:cNvSpPr/>
      </dsp:nvSpPr>
      <dsp:spPr>
        <a:xfrm>
          <a:off x="-9067" y="4824213"/>
          <a:ext cx="6876359" cy="6936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C4D22-DED7-4C93-B9C8-DEDC3EB74E72}">
      <dsp:nvSpPr>
        <dsp:cNvPr id="0" name=""/>
        <dsp:cNvSpPr/>
      </dsp:nvSpPr>
      <dsp:spPr>
        <a:xfrm>
          <a:off x="200757" y="4980282"/>
          <a:ext cx="382246" cy="3815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6972B4-295A-4479-994E-BAF780776F11}">
      <dsp:nvSpPr>
        <dsp:cNvPr id="0" name=""/>
        <dsp:cNvSpPr/>
      </dsp:nvSpPr>
      <dsp:spPr>
        <a:xfrm>
          <a:off x="792829" y="4824213"/>
          <a:ext cx="6046552" cy="736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998" tIns="77998" rIns="77998" bIns="7799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DO NOT WAIT 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until the last minute to prepare a proposal. Understand that teaming efforts, subcontracting, and preparation takes quality time.</a:t>
          </a:r>
        </a:p>
      </dsp:txBody>
      <dsp:txXfrm>
        <a:off x="792829" y="4824213"/>
        <a:ext cx="6046552" cy="736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77531D-E738-448E-A04B-835EFC765C43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EB1A69-1168-4B8A-98D8-0B2E1F3F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79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EB72E8-F4B6-4576-BCEF-46B0A328BF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6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C84882DC-345F-493C-8D3E-011354FB9F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E47BA0D7-CD07-412E-89E6-162362F0A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9092" name="Slide Number Placeholder 3">
            <a:extLst>
              <a:ext uri="{FF2B5EF4-FFF2-40B4-BE49-F238E27FC236}">
                <a16:creationId xmlns:a16="http://schemas.microsoft.com/office/drawing/2014/main" id="{0A49E22C-537F-49A0-902C-7CA90C0AC7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03">
              <a:defRPr sz="2000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1pPr>
            <a:lvl2pPr defTabSz="925303">
              <a:defRPr sz="2000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2pPr>
            <a:lvl3pPr defTabSz="925303">
              <a:defRPr sz="2000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3pPr>
            <a:lvl4pPr defTabSz="925303">
              <a:defRPr sz="2000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4pPr>
            <a:lvl5pPr defTabSz="925303">
              <a:defRPr sz="2000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5pPr>
            <a:lvl6pPr marL="2327817" indent="1618" defTabSz="92530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6pPr>
            <a:lvl7pPr marL="2793704" indent="1618" defTabSz="92530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7pPr>
            <a:lvl8pPr marL="3259590" indent="1618" defTabSz="92530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8pPr>
            <a:lvl9pPr marL="3725477" indent="1618" defTabSz="92530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ABC84AC8-4F2A-4AA9-8C7F-671804832A81}" type="slidenum">
              <a:rPr lang="en-US" altLang="en-US" sz="120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90B52-CF7B-2D0A-4C9C-A612AD9FD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C7E77-CCBE-2422-18F3-B97D59A17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694C8-3F39-2443-76C6-F32B88B5E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561B-20B5-4BC5-B21E-D689FC8C0F60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0C0D9-0131-6342-5C73-327872DA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3B216-0044-ACDF-F503-2D565E29E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8304-F5E6-4B7B-9285-0ABC421AD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9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C0055-D9AF-8155-E981-8EB1528A4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305569-E34F-49B2-2F92-D614866FE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45BAE-9A18-AC1A-54C5-B9748EB8C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561B-20B5-4BC5-B21E-D689FC8C0F60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071CF-0196-F46D-81A5-9C1A3A5D6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73AA8-1BDA-63A3-49F5-15934657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8304-F5E6-4B7B-9285-0ABC421AD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7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53CFDD-BDFB-7448-7A5A-353EB7515D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3F30DF-BD07-BAE7-C2E2-77BA5765E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50BEF-B9FD-2A27-0632-1141E8352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561B-20B5-4BC5-B21E-D689FC8C0F60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C3C49-C13A-DA0D-E3F4-61DDFE73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39640-FB53-A350-4BF1-53CE2B8E0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8304-F5E6-4B7B-9285-0ABC421AD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78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6771458-1667-44C0-9C54-B1D7A2E991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33436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A31DE1-571F-4DE2-87EA-0C48A72743E0}"/>
              </a:ext>
            </a:extLst>
          </p:cNvPr>
          <p:cNvSpPr/>
          <p:nvPr userDrawn="1"/>
        </p:nvSpPr>
        <p:spPr>
          <a:xfrm>
            <a:off x="5933436" y="0"/>
            <a:ext cx="6258564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DA8DD1-F21A-4695-B6D5-E07AEC7C7373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57673A0-E7BF-42FF-B732-E4BEDC26A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561B7FB-6A9E-4378-BE14-9B0C3EDDE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C026127-5063-4CB7-8E2B-BC26941F1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C87CB8A-4A81-4DB8-A58F-93014FDF7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2FC99B9-0028-47AB-AB69-6E26BA972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550965D-AE5F-44A1-ADBE-D378D0BC2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5D646AA-8F1A-4D25-B3A7-9593BE12F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23EE2EC-AC89-4242-B1BB-2DFC100DF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973BAD-26A8-4E8E-96FF-665EC1AD50AD}"/>
              </a:ext>
            </a:extLst>
          </p:cNvPr>
          <p:cNvCxnSpPr>
            <a:cxnSpLocks/>
          </p:cNvCxnSpPr>
          <p:nvPr userDrawn="1"/>
        </p:nvCxnSpPr>
        <p:spPr>
          <a:xfrm>
            <a:off x="6408012" y="1058732"/>
            <a:ext cx="740664" cy="0"/>
          </a:xfrm>
          <a:prstGeom prst="line">
            <a:avLst/>
          </a:prstGeom>
          <a:ln w="38100"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97C2E33-54E7-46DF-9224-0C854B5A7EC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8012" y="3029803"/>
            <a:ext cx="5098188" cy="27841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enter details about a topic or the image pictured.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776242B-2B02-4116-B8E1-38ED7DFD1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8012" y="1172829"/>
            <a:ext cx="5098188" cy="1169998"/>
          </a:xfrm>
          <a:prstGeom prst="rect">
            <a:avLst/>
          </a:prstGeom>
        </p:spPr>
        <p:txBody>
          <a:bodyPr anchor="t"/>
          <a:lstStyle>
            <a:lvl1pPr algn="l"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9CB0D48-F3D4-4ED5-B8B2-793545D6D5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8012" y="2365612"/>
            <a:ext cx="5098188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55689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6771458-1667-44C0-9C54-B1D7A2E991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33436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A31DE1-571F-4DE2-87EA-0C48A72743E0}"/>
              </a:ext>
            </a:extLst>
          </p:cNvPr>
          <p:cNvSpPr/>
          <p:nvPr userDrawn="1"/>
        </p:nvSpPr>
        <p:spPr>
          <a:xfrm>
            <a:off x="5933436" y="0"/>
            <a:ext cx="6258564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DA8DD1-F21A-4695-B6D5-E07AEC7C7373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57673A0-E7BF-42FF-B732-E4BEDC26A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561B7FB-6A9E-4378-BE14-9B0C3EDDE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C026127-5063-4CB7-8E2B-BC26941F1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C87CB8A-4A81-4DB8-A58F-93014FDF7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2FC99B9-0028-47AB-AB69-6E26BA972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550965D-AE5F-44A1-ADBE-D378D0BC2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5D646AA-8F1A-4D25-B3A7-9593BE12F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23EE2EC-AC89-4242-B1BB-2DFC100DF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973BAD-26A8-4E8E-96FF-665EC1AD50AD}"/>
              </a:ext>
            </a:extLst>
          </p:cNvPr>
          <p:cNvCxnSpPr>
            <a:cxnSpLocks/>
          </p:cNvCxnSpPr>
          <p:nvPr userDrawn="1"/>
        </p:nvCxnSpPr>
        <p:spPr>
          <a:xfrm>
            <a:off x="6408012" y="1058732"/>
            <a:ext cx="740664" cy="0"/>
          </a:xfrm>
          <a:prstGeom prst="line">
            <a:avLst/>
          </a:prstGeom>
          <a:ln w="38100"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97C2E33-54E7-46DF-9224-0C854B5A7EC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8012" y="3029803"/>
            <a:ext cx="5098188" cy="27841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enter details about a topic or the image pictured.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776242B-2B02-4116-B8E1-38ED7DFD1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8012" y="1172829"/>
            <a:ext cx="5098188" cy="1169998"/>
          </a:xfrm>
          <a:prstGeom prst="rect">
            <a:avLst/>
          </a:prstGeom>
        </p:spPr>
        <p:txBody>
          <a:bodyPr anchor="t"/>
          <a:lstStyle>
            <a:lvl1pPr algn="l"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9CB0D48-F3D4-4ED5-B8B2-793545D6D5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8012" y="2365612"/>
            <a:ext cx="5098188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144378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205A6552-9172-4D71-8BB5-6F6195AE6B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C732FC5-E88B-458E-97F3-3EA8CFA076A6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EF6BF9C9-0D31-4430-A3A1-21339F1FC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FE1F79E-D0EE-47B1-B625-B54553EC6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41FCE760-27AB-4756-994E-A9D8A7A1A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1B333B7E-C484-49E4-AA11-1410FB9FD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565039F8-1DCA-484A-9D7A-61A19F268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91240B0F-CCBB-4978-81A0-34C5B8F95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94B7F720-7BBA-4415-8D8F-47A1363EF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491CF43F-4360-4E0C-B7F0-6C5B61D14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E7834A-74FD-49A0-B824-6CACD258F069}"/>
              </a:ext>
            </a:extLst>
          </p:cNvPr>
          <p:cNvCxnSpPr>
            <a:cxnSpLocks/>
          </p:cNvCxnSpPr>
          <p:nvPr userDrawn="1"/>
        </p:nvCxnSpPr>
        <p:spPr>
          <a:xfrm>
            <a:off x="6408012" y="1058732"/>
            <a:ext cx="740664" cy="0"/>
          </a:xfrm>
          <a:prstGeom prst="line">
            <a:avLst/>
          </a:prstGeom>
          <a:ln w="38100"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E83D615-8445-4888-B267-8C11B3E930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8012" y="3029803"/>
            <a:ext cx="5098188" cy="27841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enter details about a topic or the image pictured.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31940AB-1AEA-47D7-8EF1-7683876A2F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8012" y="1172829"/>
            <a:ext cx="5098188" cy="1169998"/>
          </a:xfrm>
          <a:prstGeom prst="rect">
            <a:avLst/>
          </a:prstGeom>
        </p:spPr>
        <p:txBody>
          <a:bodyPr anchor="t"/>
          <a:lstStyle>
            <a:lvl1pPr algn="l"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CCFB62C-20CA-4BDB-B953-D9822691AA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8012" y="2365612"/>
            <a:ext cx="5098188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252656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ck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306898B4-EC9D-4D38-8344-F2C3F62BB7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35442"/>
            <a:ext cx="5933436" cy="22128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3173089F-9B14-4479-AF57-71CEFFF378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325"/>
            <a:ext cx="5933436" cy="22128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102821C-7268-4AFC-A457-8E8E7E58FB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323884"/>
            <a:ext cx="5933436" cy="22128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3CDC12-08FC-4483-9DF4-ABED5D4106A2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F261253-9040-43C1-BF6E-10B2C231C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93BC030-6565-46AA-847F-383CCCB9D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57915CF-A71D-4736-B9BA-AA11C8BCB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C99AC0B-5CF0-4F27-99F8-2D5623F65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CFEE1E2-003C-4D96-9F06-839EFF760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B39D41C-6052-4CBB-8CBC-073B037EE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976CCDE-799B-438C-982E-D743BC644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94190A9-D5F2-4396-84D4-0CEB0918A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B851383-970B-4796-8B6A-31BE3509B4B0}"/>
              </a:ext>
            </a:extLst>
          </p:cNvPr>
          <p:cNvCxnSpPr>
            <a:cxnSpLocks/>
          </p:cNvCxnSpPr>
          <p:nvPr userDrawn="1"/>
        </p:nvCxnSpPr>
        <p:spPr>
          <a:xfrm>
            <a:off x="6408012" y="1058732"/>
            <a:ext cx="740664" cy="0"/>
          </a:xfrm>
          <a:prstGeom prst="line">
            <a:avLst/>
          </a:prstGeom>
          <a:ln w="38100"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19480F0-4386-4ADB-912A-795C419A374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8012" y="3029803"/>
            <a:ext cx="5098188" cy="27841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enter details about a topic or the image pictured.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DABAB-25F7-45CB-B491-4268916F7A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8012" y="1172829"/>
            <a:ext cx="5098188" cy="1169998"/>
          </a:xfrm>
          <a:prstGeom prst="rect">
            <a:avLst/>
          </a:prstGeom>
        </p:spPr>
        <p:txBody>
          <a:bodyPr anchor="t"/>
          <a:lstStyle>
            <a:lvl1pPr algn="l"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C1AF17F-E83A-4EE5-8506-D9CD9CE5CA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8012" y="2365612"/>
            <a:ext cx="5098188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20441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oriz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33D77BC5-9955-4852-9F48-4A551B4623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4" y="2242040"/>
            <a:ext cx="3941135" cy="30138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51E5003-66C7-46CF-8CF9-98C6ED6067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23657" y="2242040"/>
            <a:ext cx="3941135" cy="30138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518EB2A9-F4F0-4669-86C0-B8F6AE1EEE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43769" y="2242040"/>
            <a:ext cx="3941135" cy="30138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CC2D67-32A9-434B-995F-64D144FF7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0" y="386131"/>
            <a:ext cx="11112500" cy="693369"/>
          </a:xfrm>
          <a:prstGeom prst="rect">
            <a:avLst/>
          </a:prstGeom>
        </p:spPr>
        <p:txBody>
          <a:bodyPr anchor="ctr"/>
          <a:lstStyle>
            <a:lvl1pPr algn="ctr"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42879-6679-4D2C-AEC6-659DB70C7997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F51E89A-089D-4E52-8E19-5625EEFDA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F3AD3BF-96A0-46F5-821D-477260B34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E6453291-891A-43C1-836A-892C7455E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8294A901-CACF-46E9-9BEA-00680578C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47DE097-CFAE-4D6F-ADB2-74EAC033F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277F3E70-95D4-4249-AABE-51CE387F3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3B9E544-3625-4AA0-B59C-B714DDDAA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A992744-DA96-4575-9D8B-22638CAAA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AD71175-2952-4526-920E-D1234A497E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92200"/>
            <a:ext cx="11112500" cy="3746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AE2724-3EDD-4888-A2D1-99C106B3E3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4" y="5329495"/>
            <a:ext cx="3941135" cy="86391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F40AB9A-38A1-44FD-A355-A34A950C69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3657" y="5329495"/>
            <a:ext cx="3941135" cy="86391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3C674BB-5D31-4C70-85DD-4C37854949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3769" y="5329495"/>
            <a:ext cx="3948231" cy="86391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insert image caption</a:t>
            </a:r>
          </a:p>
        </p:txBody>
      </p:sp>
    </p:spTree>
    <p:extLst>
      <p:ext uri="{BB962C8B-B14F-4D97-AF65-F5344CB8AC3E}">
        <p14:creationId xmlns:p14="http://schemas.microsoft.com/office/powerpoint/2010/main" val="4025778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oriz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B8F7E29-A2DA-4DC9-B1D9-D76441744D2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9926" y="2018975"/>
            <a:ext cx="9672148" cy="10953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Images can be displayed here in a organized and clear way. 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1BE06138-0F2C-43C8-B0C7-8589FB0B34B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281694"/>
            <a:ext cx="2818260" cy="19676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3C8E92F-9AA4-4ADD-9D9F-7F7F5B934D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21300" y="3281694"/>
            <a:ext cx="2818260" cy="19676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7713D96-FD27-41E0-A2E9-7022D4577D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2600" y="3281694"/>
            <a:ext cx="2818260" cy="19676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77397CCF-A77C-4DBC-846A-DEE4042B0F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63899" y="3281694"/>
            <a:ext cx="2818260" cy="19676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0605B1-981E-4519-80EC-11B1B098DF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0" y="386131"/>
            <a:ext cx="11112500" cy="693369"/>
          </a:xfrm>
          <a:prstGeom prst="rect">
            <a:avLst/>
          </a:prstGeom>
        </p:spPr>
        <p:txBody>
          <a:bodyPr anchor="ctr"/>
          <a:lstStyle>
            <a:lvl1pPr algn="ctr"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title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C424CFF-6FB2-47E4-ADE8-12742DDC9CBD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37C9195-67AC-4B14-825E-5CF8FF293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60B5E399-A885-4ECF-94EB-BF944300E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010E211-31A5-4D26-8DBB-27DEC063D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D33EE14F-82D5-4FA0-8A71-92B9A3648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15F0E52-746C-4128-95C9-287136CDA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B433FFC4-BFF9-4305-A3E1-DB100601B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AFCC6E0E-2228-4B44-8A56-CA9FDAE69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5F0C1A6-B705-44DB-8A42-2F47C125D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C44B529-5B07-40AF-BFAB-9F1E3C2767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92200"/>
            <a:ext cx="11112500" cy="3746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786003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AF72E02-6093-45E0-BBDC-ED164D380F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9926" y="5170657"/>
            <a:ext cx="9672148" cy="10953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Details can be added here to introduce a new topic or explain the image above.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C086652-26DA-42C5-BFA8-FE01EA2D8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0" y="386131"/>
            <a:ext cx="11112500" cy="693369"/>
          </a:xfrm>
          <a:prstGeom prst="rect">
            <a:avLst/>
          </a:prstGeom>
        </p:spPr>
        <p:txBody>
          <a:bodyPr anchor="ctr"/>
          <a:lstStyle>
            <a:lvl1pPr algn="ctr"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14951D-4287-40C8-BD59-4899FA3C6ABB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0AE9F71-0FD6-4993-A9ED-B1D48261E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57D850F-61E1-41A1-A55E-09DCAFE5E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312C821-1C84-494A-B506-CD4451080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F904085-21C9-494E-9DBF-01B5DDB49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0007756-D76F-4A50-B3B2-7F5A79C34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2315A02-F554-4A37-BCC5-342BC9CB2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750B2AC-FA2D-4BC6-A908-E93CBF192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1F95362-A227-49AD-9E55-BF3FEBF61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FF36FCC-2BAD-40AD-BE3E-ABBCF71353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92200"/>
            <a:ext cx="11112500" cy="3746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4A7D1E4-01D3-4B43-9CC1-B10069B239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256389"/>
            <a:ext cx="12192000" cy="26634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18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Image 3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3D9EAE3D-8E7B-4A8B-A32C-37A2A72009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256388"/>
            <a:ext cx="12192000" cy="26634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7136F5D-218C-4922-A691-6E84EA1381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0" y="386131"/>
            <a:ext cx="11112500" cy="693369"/>
          </a:xfrm>
          <a:prstGeom prst="rect">
            <a:avLst/>
          </a:prstGeom>
        </p:spPr>
        <p:txBody>
          <a:bodyPr anchor="ctr"/>
          <a:lstStyle>
            <a:lvl1pPr algn="ctr"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6116048-215A-46E2-ACD2-76A50B6EF0CB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AE20ED7-7D2E-4B69-AEE7-71D8BB7E8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206ACB4-C562-4C81-97CD-3E0C6D8A1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2D29FFC-050D-49EE-BCC6-BD7D25027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A066904-9B26-421F-91EB-2A07D6D80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CAC98DE-371B-4E7A-8AF8-4F799AA1E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EEFA18C-B936-4ECC-B4A7-7A192E890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0C96A62-2ABF-4390-8EAE-E920BCC9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C225578A-9710-4D12-9C87-58451F900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16FC58-CBC2-4154-9BB3-5584221843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92200"/>
            <a:ext cx="11112500" cy="374650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0EFCE5E-A177-486D-BD79-99FACCDD0C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00" y="5072231"/>
            <a:ext cx="3058074" cy="54658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spc="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INSERT TOPIC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7DC54AF-10FB-4F42-8ACE-2345FBCAB5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56100" y="5072231"/>
            <a:ext cx="3058074" cy="54658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spc="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INSERT TOPIC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206F3EF-FD6E-4339-9BDB-09139CAE39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86700" y="5072231"/>
            <a:ext cx="3058074" cy="54658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spc="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INSERT TOPIC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FD25FCA-2B7F-4A05-951F-FF6C60E011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500" y="5625170"/>
            <a:ext cx="3058074" cy="7867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details about the first topic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E6C4316-28EA-4620-AB3A-550D273AA5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6100" y="5630394"/>
            <a:ext cx="3058074" cy="7867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details about the first topic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DCEA8437-4970-406B-ACFC-EFE3E9820F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86700" y="5630394"/>
            <a:ext cx="3058074" cy="7867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details about the first topic</a:t>
            </a:r>
          </a:p>
        </p:txBody>
      </p:sp>
    </p:spTree>
    <p:extLst>
      <p:ext uri="{BB962C8B-B14F-4D97-AF65-F5344CB8AC3E}">
        <p14:creationId xmlns:p14="http://schemas.microsoft.com/office/powerpoint/2010/main" val="402052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FBC44-105D-6189-1E04-16F7BA2CE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6DE9A-DA78-9B70-C300-196FDC8D2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DAEBC-DC5D-46E6-4BF4-5A03E35C8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561B-20B5-4BC5-B21E-D689FC8C0F60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A91E0-BB75-43D8-4D72-E228D597F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C3D5F-F2D2-599A-6053-07E169335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8304-F5E6-4B7B-9285-0ABC421AD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37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ll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E6AE85-4F26-43A6-A062-AA91D777E850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8AFFC6A6-7C74-4F8D-87E9-118589BCD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B53483C0-5742-4E3F-9FF6-6893F87D3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9099F955-6F67-4E0E-B736-1C6992885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7C54ACA6-C720-40EF-AAFA-96B123E36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D6C0139E-D12D-4AA0-A73E-5E7B246AD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D1C6F205-69C6-4F14-B19C-79AE23190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973E607E-D601-406E-AE57-3BD81E8B9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7788DAD1-619D-4FA4-AB9A-B8F9D5BA5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pic>
        <p:nvPicPr>
          <p:cNvPr id="11" name="Picture 2" descr="Image result for iphone png">
            <a:extLst>
              <a:ext uri="{FF2B5EF4-FFF2-40B4-BE49-F238E27FC236}">
                <a16:creationId xmlns:a16="http://schemas.microsoft.com/office/drawing/2014/main" id="{238EAEB4-1107-41B1-854E-4760116F8A0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59" r="25294" b="40760"/>
          <a:stretch/>
        </p:blipFill>
        <p:spPr bwMode="auto">
          <a:xfrm>
            <a:off x="680485" y="323850"/>
            <a:ext cx="5465135" cy="653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EB2DCE-B68D-4DE5-BF5A-A23B3E9BBC49}"/>
              </a:ext>
            </a:extLst>
          </p:cNvPr>
          <p:cNvCxnSpPr>
            <a:cxnSpLocks/>
          </p:cNvCxnSpPr>
          <p:nvPr userDrawn="1"/>
        </p:nvCxnSpPr>
        <p:spPr>
          <a:xfrm>
            <a:off x="6408012" y="1058732"/>
            <a:ext cx="740664" cy="0"/>
          </a:xfrm>
          <a:prstGeom prst="line">
            <a:avLst/>
          </a:prstGeom>
          <a:ln w="38100"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5FC1B97-53DA-4D51-8B94-0D232BFCBC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8012" y="3029803"/>
            <a:ext cx="5098188" cy="27841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enter details about a topic or the image pictured.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060EEA6-ED4D-4154-A276-36D4142138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8012" y="1172829"/>
            <a:ext cx="5098188" cy="1169998"/>
          </a:xfrm>
          <a:prstGeom prst="rect">
            <a:avLst/>
          </a:prstGeom>
        </p:spPr>
        <p:txBody>
          <a:bodyPr anchor="t"/>
          <a:lstStyle>
            <a:lvl1pPr algn="l"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3E249E-49AF-4E0E-9884-5537265688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8012" y="2365612"/>
            <a:ext cx="5098188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01AAC3E-D51F-4DC6-991D-FC3DB1B34EE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90638" y="2070100"/>
            <a:ext cx="4267200" cy="4787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60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54A7C1-3DE7-4F63-8C95-5E550C550A88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D7A20BE6-4FC2-4426-8764-C331621C1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A227DC54-4535-4E53-8D1A-B37CF7297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E4DDA703-59D4-49D9-B20C-E52416CE9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B80BFCC2-4D5D-4EDC-91AB-6C6FB0CB5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895D29F6-C728-4586-835B-C04DFF6C6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06D66CFB-B14D-43D8-AF25-A419DC0B5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8BE38276-CF74-4254-A284-3DC155B1C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2A7EBC80-2004-40C3-BB93-5876E9EF9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294ADC-DCD4-452B-891F-453B9A1D38D3}"/>
              </a:ext>
            </a:extLst>
          </p:cNvPr>
          <p:cNvCxnSpPr>
            <a:cxnSpLocks/>
          </p:cNvCxnSpPr>
          <p:nvPr userDrawn="1"/>
        </p:nvCxnSpPr>
        <p:spPr>
          <a:xfrm>
            <a:off x="6408012" y="1058732"/>
            <a:ext cx="740664" cy="0"/>
          </a:xfrm>
          <a:prstGeom prst="line">
            <a:avLst/>
          </a:prstGeom>
          <a:ln w="38100"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38369C2-B27F-419A-8733-D3680EE6071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8012" y="3029803"/>
            <a:ext cx="5098188" cy="27841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enter details about a topic or the image pictured.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D1E2FF6-C494-49C6-AEE7-FCFAF8A79C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8012" y="1172829"/>
            <a:ext cx="5098188" cy="1169998"/>
          </a:xfrm>
          <a:prstGeom prst="rect">
            <a:avLst/>
          </a:prstGeom>
        </p:spPr>
        <p:txBody>
          <a:bodyPr anchor="t"/>
          <a:lstStyle>
            <a:lvl1pPr algn="l"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18F05BA-5A69-4824-89EA-1EBB4E3FAC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8012" y="2365612"/>
            <a:ext cx="5098188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16" name="Picture 4" descr="Image result for mac png">
            <a:extLst>
              <a:ext uri="{FF2B5EF4-FFF2-40B4-BE49-F238E27FC236}">
                <a16:creationId xmlns:a16="http://schemas.microsoft.com/office/drawing/2014/main" id="{D8D1139C-BBC8-40E9-9189-3D86FA661EA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36477" y="2158953"/>
            <a:ext cx="6660108" cy="426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2902D247-6B9E-424F-B68A-71E1F926F5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0760" y="2538721"/>
            <a:ext cx="5176583" cy="32506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45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33399A-D4B3-42D9-B74D-FD94C94FFA46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331E23C1-34F4-4313-8B3C-97A0219EF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998DF8FF-FE1B-483B-BB47-9339CB811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E930BCA7-8B89-4E20-88DB-5DE014AD5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D42B0A46-99DD-45BF-B9FE-03AC17189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9602583E-01AE-4CE9-A6D7-BA3EA1C09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58381CC6-3BD3-4717-BAD5-38CC400D7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052D438D-9150-4187-82BF-ED636E31C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DE6CF00E-DE19-44CC-AD04-7B603E819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pic>
        <p:nvPicPr>
          <p:cNvPr id="11" name="Picture 2" descr="Image result for ipad air 2 png">
            <a:extLst>
              <a:ext uri="{FF2B5EF4-FFF2-40B4-BE49-F238E27FC236}">
                <a16:creationId xmlns:a16="http://schemas.microsoft.com/office/drawing/2014/main" id="{43E7000A-39E6-48CC-82D0-4892A18313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2566" y="331972"/>
            <a:ext cx="4195006" cy="620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850B0F0E-B92F-4A86-A693-9451715BD7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19275" y="914401"/>
            <a:ext cx="3772313" cy="5029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113C1E-1086-451A-BC10-623B220D3E4A}"/>
              </a:ext>
            </a:extLst>
          </p:cNvPr>
          <p:cNvCxnSpPr>
            <a:cxnSpLocks/>
          </p:cNvCxnSpPr>
          <p:nvPr userDrawn="1"/>
        </p:nvCxnSpPr>
        <p:spPr>
          <a:xfrm>
            <a:off x="6408012" y="1058732"/>
            <a:ext cx="740664" cy="0"/>
          </a:xfrm>
          <a:prstGeom prst="line">
            <a:avLst/>
          </a:prstGeom>
          <a:ln w="38100"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C998A4-53C9-46F3-9A0B-D6227EDBD7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8012" y="3029803"/>
            <a:ext cx="5098188" cy="27841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enter details about a topic or the image pictured.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E2B6866-08DF-4D18-8639-4762534C7E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8012" y="1172829"/>
            <a:ext cx="5098188" cy="1169998"/>
          </a:xfrm>
          <a:prstGeom prst="rect">
            <a:avLst/>
          </a:prstGeom>
        </p:spPr>
        <p:txBody>
          <a:bodyPr anchor="t"/>
          <a:lstStyle>
            <a:lvl1pPr algn="l"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title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9749059-1AA9-449C-9F3A-30E4FA0FA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8012" y="2365612"/>
            <a:ext cx="5098188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24294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732AE95-0ADB-49AD-B8E8-1D568ED0027D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B5B7B098-CE60-4DD9-991F-FE3FA8D80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99926DFE-C899-4A78-95BC-049D7AF3A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121D78A5-0031-4ADD-A26C-4DACACAF1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C5F646ED-91F3-4FEA-8CE4-234BB997E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B973E6C8-8707-4B33-B986-D68E9E6FA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227FC498-77E0-418B-9FD4-14BD433EB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DE1AB323-2221-43C8-893F-D06E2DB76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B7AA0A8A-A5D5-45D5-9E04-40B89374E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C0B8C7-2018-40F0-8FA0-43E8DF25DB00}"/>
              </a:ext>
            </a:extLst>
          </p:cNvPr>
          <p:cNvCxnSpPr>
            <a:cxnSpLocks/>
          </p:cNvCxnSpPr>
          <p:nvPr userDrawn="1"/>
        </p:nvCxnSpPr>
        <p:spPr>
          <a:xfrm>
            <a:off x="1564182" y="1565656"/>
            <a:ext cx="740664" cy="0"/>
          </a:xfrm>
          <a:prstGeom prst="line">
            <a:avLst/>
          </a:prstGeom>
          <a:ln w="38100"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87BA938F-0472-401A-977E-D6062AC5EC90}"/>
              </a:ext>
            </a:extLst>
          </p:cNvPr>
          <p:cNvSpPr/>
          <p:nvPr userDrawn="1"/>
        </p:nvSpPr>
        <p:spPr>
          <a:xfrm>
            <a:off x="92334" y="5152571"/>
            <a:ext cx="12124873" cy="1703716"/>
          </a:xfrm>
          <a:prstGeom prst="triangle">
            <a:avLst>
              <a:gd name="adj" fmla="val 100000"/>
            </a:avLst>
          </a:prstGeom>
          <a:solidFill>
            <a:schemeClr val="bg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20426E67-7206-4A70-844C-C2E0CFBB63C5}"/>
              </a:ext>
            </a:extLst>
          </p:cNvPr>
          <p:cNvSpPr/>
          <p:nvPr userDrawn="1"/>
        </p:nvSpPr>
        <p:spPr>
          <a:xfrm>
            <a:off x="28878" y="5447212"/>
            <a:ext cx="12163121" cy="1397139"/>
          </a:xfrm>
          <a:prstGeom prst="triangle">
            <a:avLst>
              <a:gd name="adj" fmla="val 100000"/>
            </a:avLst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F2FF11-B17E-4EEF-89C2-4334C90D8FF1}"/>
              </a:ext>
            </a:extLst>
          </p:cNvPr>
          <p:cNvGrpSpPr/>
          <p:nvPr userDrawn="1"/>
        </p:nvGrpSpPr>
        <p:grpSpPr>
          <a:xfrm>
            <a:off x="11169917" y="6413620"/>
            <a:ext cx="869136" cy="287336"/>
            <a:chOff x="9740079" y="5966678"/>
            <a:chExt cx="1069658" cy="35362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547D28C-9FF2-49F3-8536-D3077F7E4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D54AFDB-D3B2-4AC5-8758-94184D50B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DCDD8924-83FF-406E-B994-787AC6579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3CCC22-E0F5-4105-9D95-7A3C42F22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099A06C-9689-4A82-A9F2-C6248B627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A62EAE46-BB08-4545-AE9A-3F090ADDB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B7A07A1-9B9A-4034-B224-53BD95E47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0E954CF-934A-41C0-9B71-722849186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A9DB328A-D463-45F7-87EA-39E388E4EFDC}"/>
              </a:ext>
            </a:extLst>
          </p:cNvPr>
          <p:cNvSpPr/>
          <p:nvPr userDrawn="1"/>
        </p:nvSpPr>
        <p:spPr>
          <a:xfrm>
            <a:off x="7150075" y="-4464"/>
            <a:ext cx="5041924" cy="6854783"/>
          </a:xfrm>
          <a:prstGeom prst="triangle">
            <a:avLst>
              <a:gd name="adj" fmla="val 10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D142579C-4497-40D8-8DC3-39DDD1DEF882}"/>
              </a:ext>
            </a:extLst>
          </p:cNvPr>
          <p:cNvSpPr/>
          <p:nvPr userDrawn="1"/>
        </p:nvSpPr>
        <p:spPr>
          <a:xfrm flipV="1">
            <a:off x="0" y="-13648"/>
            <a:ext cx="12192000" cy="3140896"/>
          </a:xfrm>
          <a:prstGeom prst="triangle">
            <a:avLst>
              <a:gd name="adj" fmla="val 10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606AEB4-97B9-44CE-A4EC-A0A0F5CB70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3790" y="1739900"/>
            <a:ext cx="9144000" cy="3054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This slide is meant for a quote or direct unedited text. Use the </a:t>
            </a:r>
            <a:r>
              <a:rPr lang="en-US">
                <a:solidFill>
                  <a:schemeClr val="accent2"/>
                </a:solidFill>
              </a:rPr>
              <a:t>orange color 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to highlight only the key terms within the quote. 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C464E9D1-6FA8-42F7-BC07-D86B88FEE0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18028" y="4727194"/>
            <a:ext cx="4709762" cy="508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pc="300"/>
            </a:lvl1pPr>
          </a:lstStyle>
          <a:p>
            <a:r>
              <a:rPr lang="en-US"/>
              <a:t>AUTHOR NAME HERE</a:t>
            </a:r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6853C024-165F-48BC-AAD5-F84CFDC924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18029" y="5244378"/>
            <a:ext cx="4709762" cy="6141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3163064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F7DD3462-E3B6-4139-B507-D20B4BEBBB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107" y="0"/>
            <a:ext cx="256567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478D3DB-E99B-447C-9D7D-B922233ED538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C6AFB90F-027F-4A12-A56F-14B4A39C8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5B0BF08A-4879-4319-BD11-73057991B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86FC2A66-C7E2-468D-B290-351324097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01D63733-A764-4671-8EE9-6B78B32B1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C518D3DD-DE5B-4AD8-A5B8-8258C25F5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7D6460B7-1E4A-494D-BC10-B711710B3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06372AC0-E441-4805-B9E3-3DA88E21D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0CAA0A3E-A1FB-46E2-906D-75B25AF15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F379A8F7-0EEB-433B-AC62-B1FB7FC2BE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0028" y="386131"/>
            <a:ext cx="8682222" cy="693369"/>
          </a:xfrm>
          <a:prstGeom prst="rect">
            <a:avLst/>
          </a:prstGeom>
        </p:spPr>
        <p:txBody>
          <a:bodyPr anchor="ctr"/>
          <a:lstStyle>
            <a:lvl1pPr algn="l"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title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04C094A-BC4A-4DFF-BA25-251426DECC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70028" y="1092200"/>
            <a:ext cx="8682222" cy="37465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7F14EA-2AC0-4D42-9269-74A5EF2FD9D4}"/>
              </a:ext>
            </a:extLst>
          </p:cNvPr>
          <p:cNvSpPr/>
          <p:nvPr userDrawn="1"/>
        </p:nvSpPr>
        <p:spPr>
          <a:xfrm>
            <a:off x="3248439" y="2089578"/>
            <a:ext cx="92646" cy="965458"/>
          </a:xfrm>
          <a:prstGeom prst="rect">
            <a:avLst/>
          </a:prstGeom>
          <a:solidFill>
            <a:srgbClr val="F36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32BE0F-11AA-4247-8DFB-A5DD4EBEA5C7}"/>
              </a:ext>
            </a:extLst>
          </p:cNvPr>
          <p:cNvSpPr/>
          <p:nvPr userDrawn="1"/>
        </p:nvSpPr>
        <p:spPr>
          <a:xfrm>
            <a:off x="3248438" y="3387923"/>
            <a:ext cx="92646" cy="965458"/>
          </a:xfrm>
          <a:prstGeom prst="rect">
            <a:avLst/>
          </a:prstGeom>
          <a:solidFill>
            <a:srgbClr val="F36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D4079EE8-88BA-444A-8C0A-CC8AC8F0BE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38513" y="2089150"/>
            <a:ext cx="8166100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first topic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14D2A390-9749-478C-BB21-3B2D172428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38513" y="2449660"/>
            <a:ext cx="8166100" cy="61738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details about the first topic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A2FF8DE-60A1-49EC-ADD1-DA4ADF8C2E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38513" y="3375482"/>
            <a:ext cx="8166100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second topic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56F730A8-E197-4462-A546-EA7CF0710F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8513" y="3735992"/>
            <a:ext cx="8166100" cy="6173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details about the second topic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CA594AF1-889C-4590-B4C9-814F99293C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8513" y="4719807"/>
            <a:ext cx="8166100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third topic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4679C1B-1227-4959-B25D-4F4EF3E14F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38513" y="5080317"/>
            <a:ext cx="8166100" cy="61738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details about the third topic</a:t>
            </a:r>
          </a:p>
        </p:txBody>
      </p:sp>
      <p:sp>
        <p:nvSpPr>
          <p:cNvPr id="28" name="Slide Number Placeholder 15">
            <a:extLst>
              <a:ext uri="{FF2B5EF4-FFF2-40B4-BE49-F238E27FC236}">
                <a16:creationId xmlns:a16="http://schemas.microsoft.com/office/drawing/2014/main" id="{9B850D5F-6940-4591-804C-9EC62E911E1C}"/>
              </a:ext>
            </a:extLst>
          </p:cNvPr>
          <p:cNvSpPr txBox="1">
            <a:spLocks/>
          </p:cNvSpPr>
          <p:nvPr userDrawn="1"/>
        </p:nvSpPr>
        <p:spPr>
          <a:xfrm>
            <a:off x="171449" y="6492874"/>
            <a:ext cx="4665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3245F9-611F-460B-AD82-FE5275B4E6CE}" type="slidenum">
              <a:rPr lang="en-US" sz="10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sz="10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29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C24A6A72-D72A-42BA-BAF6-B836F5BC8E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107" y="0"/>
            <a:ext cx="256567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327EB42-FB7D-44E5-9D04-325F9921F923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65E225F8-655B-4AF7-82EA-5CE5729EC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A2B72FDB-8D74-4B63-B6E7-C498A9DFE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08546999-6538-4E1E-AAC7-6F9C93940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B0CB32F-3846-4131-936C-E1F6ED68D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EF372D0B-0101-4958-A055-181D867F5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1D9BFEE0-DF89-4B98-886C-2C2B059DA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7B7B94E2-10C1-4A1A-92E7-50F00198A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EFB9BE90-DFA0-43BF-8B2E-959542CBC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66B4A70F-5BE3-49EA-B078-9ACFAF9392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0028" y="386131"/>
            <a:ext cx="8682222" cy="693369"/>
          </a:xfrm>
          <a:prstGeom prst="rect">
            <a:avLst/>
          </a:prstGeom>
        </p:spPr>
        <p:txBody>
          <a:bodyPr anchor="ctr"/>
          <a:lstStyle>
            <a:lvl1pPr algn="l"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title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9B6DCFA-A1CE-4974-A131-5175671CE8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70028" y="1092200"/>
            <a:ext cx="8682222" cy="37465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AEF0A91-E57B-4E83-BA1D-5E6F2D0D10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38513" y="2089150"/>
            <a:ext cx="3211143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340FEEA-F131-4085-AC17-20C438E64E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38513" y="2495956"/>
            <a:ext cx="3211143" cy="686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details about this topic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901EA34-D576-4F6F-A456-69467D21F6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38513" y="3375482"/>
            <a:ext cx="3211143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4648BC5-F46B-4B68-BA08-4D02E54F72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8513" y="3782288"/>
            <a:ext cx="3211143" cy="686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details about this topic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D537BD41-EF34-425E-9945-50779A1CFE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8513" y="4719807"/>
            <a:ext cx="3211143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70412C95-8F51-49F6-B049-43D1D63EA4D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38513" y="5126613"/>
            <a:ext cx="3211143" cy="6929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details about this topic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FC1BDA7-B8D3-42F1-BF3D-FDB4700461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03694" y="2084240"/>
            <a:ext cx="3211143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690B44E-078C-4773-9603-EEA16D2A56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03694" y="2491046"/>
            <a:ext cx="3211143" cy="686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details about this topic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FBD6543B-2960-4793-AECA-20EE5F7CD3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03694" y="3370572"/>
            <a:ext cx="3211143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9404D23-00A3-4CB7-A7C6-7C73AB861F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03694" y="3777378"/>
            <a:ext cx="3211143" cy="686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details about this topic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3C4D8E0D-C56A-41B7-AF6B-B97F8E6A69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3694" y="4714897"/>
            <a:ext cx="3211143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8CF7C345-40E3-40E6-8527-390907C1AB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03694" y="5121703"/>
            <a:ext cx="3211143" cy="6929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details about this topic</a:t>
            </a:r>
          </a:p>
        </p:txBody>
      </p:sp>
      <p:sp>
        <p:nvSpPr>
          <p:cNvPr id="32" name="Slide Number Placeholder 15">
            <a:extLst>
              <a:ext uri="{FF2B5EF4-FFF2-40B4-BE49-F238E27FC236}">
                <a16:creationId xmlns:a16="http://schemas.microsoft.com/office/drawing/2014/main" id="{4A449BBC-3CAC-42DF-9207-0ED4CE42263E}"/>
              </a:ext>
            </a:extLst>
          </p:cNvPr>
          <p:cNvSpPr txBox="1">
            <a:spLocks/>
          </p:cNvSpPr>
          <p:nvPr userDrawn="1"/>
        </p:nvSpPr>
        <p:spPr>
          <a:xfrm>
            <a:off x="171449" y="6492874"/>
            <a:ext cx="4665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3245F9-611F-460B-AD82-FE5275B4E6CE}" type="slidenum">
              <a:rPr lang="en-US" sz="10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sz="10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441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D3819-1684-4E89-A90A-FD413A2C0B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0" y="386131"/>
            <a:ext cx="11112500" cy="693369"/>
          </a:xfrm>
          <a:prstGeom prst="rect">
            <a:avLst/>
          </a:prstGeom>
        </p:spPr>
        <p:txBody>
          <a:bodyPr anchor="ctr"/>
          <a:lstStyle>
            <a:lvl1pPr algn="ctr"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1CB1F5-64DB-4EF5-8AD3-299398BB575C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1569EF8A-8BB1-40C9-A4FD-1DD43A5E8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358ED287-34D2-4D2B-ACEB-D4CB7672B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9A39CA8B-26C4-41EB-8555-84D97FE35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3E981874-F49D-4769-8BD5-A89925C2F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ACA8C1A9-7733-4673-93E1-283063EFE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4FB21A32-0BE7-4A9C-BB2E-712F4253E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E133F0E9-FFF6-483E-B0B2-2E9CCC596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E75BB2CE-2F59-40A7-8FC1-A894E4D4C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3B368E4-BA67-41B7-A699-F94878232E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92200"/>
            <a:ext cx="11112500" cy="3746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F4F0767-896D-491E-87AB-8A1DD0D7988E}"/>
              </a:ext>
            </a:extLst>
          </p:cNvPr>
          <p:cNvGrpSpPr/>
          <p:nvPr userDrawn="1"/>
        </p:nvGrpSpPr>
        <p:grpSpPr>
          <a:xfrm>
            <a:off x="2104618" y="3552699"/>
            <a:ext cx="7982764" cy="195064"/>
            <a:chOff x="1765255" y="3552699"/>
            <a:chExt cx="7982764" cy="195064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9C18B26-D1F1-4273-98D7-0F3E92B3013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57829" y="3650231"/>
              <a:ext cx="7705043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5D5D93E-0969-449D-BADA-2C4FF2DE179B}"/>
                </a:ext>
              </a:extLst>
            </p:cNvPr>
            <p:cNvGrpSpPr/>
            <p:nvPr userDrawn="1"/>
          </p:nvGrpSpPr>
          <p:grpSpPr>
            <a:xfrm>
              <a:off x="1765255" y="3552699"/>
              <a:ext cx="7982764" cy="195064"/>
              <a:chOff x="1765255" y="3552699"/>
              <a:chExt cx="7982764" cy="195064"/>
            </a:xfrm>
          </p:grpSpPr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EA0E6364-AFA2-4776-B603-813B2CBB59CE}"/>
                  </a:ext>
                </a:extLst>
              </p:cNvPr>
              <p:cNvSpPr/>
              <p:nvPr userDrawn="1"/>
            </p:nvSpPr>
            <p:spPr>
              <a:xfrm rot="5400000">
                <a:off x="1760297" y="3557657"/>
                <a:ext cx="195064" cy="185148"/>
              </a:xfrm>
              <a:prstGeom prst="hexagon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20" tIns="60960" rIns="121920" bIns="60960" anchor="ctr"/>
              <a:lstStyle/>
              <a:p>
                <a:pPr algn="ctr">
                  <a:defRPr/>
                </a:pPr>
                <a:endParaRPr lang="en-US" sz="2667"/>
              </a:p>
            </p:txBody>
          </p:sp>
          <p:sp>
            <p:nvSpPr>
              <p:cNvPr id="17" name="Hexagon 16">
                <a:extLst>
                  <a:ext uri="{FF2B5EF4-FFF2-40B4-BE49-F238E27FC236}">
                    <a16:creationId xmlns:a16="http://schemas.microsoft.com/office/drawing/2014/main" id="{4497BDE9-103E-41CF-B52C-5A923B34E698}"/>
                  </a:ext>
                </a:extLst>
              </p:cNvPr>
              <p:cNvSpPr/>
              <p:nvPr userDrawn="1"/>
            </p:nvSpPr>
            <p:spPr>
              <a:xfrm rot="5400000">
                <a:off x="4359502" y="3557657"/>
                <a:ext cx="195064" cy="185148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20" tIns="60960" rIns="121920" bIns="60960" anchor="ctr"/>
              <a:lstStyle/>
              <a:p>
                <a:pPr algn="ctr">
                  <a:defRPr/>
                </a:pPr>
                <a:endParaRPr lang="en-US" sz="2667"/>
              </a:p>
            </p:txBody>
          </p:sp>
          <p:sp>
            <p:nvSpPr>
              <p:cNvPr id="18" name="Hexagon 17">
                <a:extLst>
                  <a:ext uri="{FF2B5EF4-FFF2-40B4-BE49-F238E27FC236}">
                    <a16:creationId xmlns:a16="http://schemas.microsoft.com/office/drawing/2014/main" id="{7B771BEF-5BCA-4F9C-BE8A-F47ABDD15EEC}"/>
                  </a:ext>
                </a:extLst>
              </p:cNvPr>
              <p:cNvSpPr/>
              <p:nvPr userDrawn="1"/>
            </p:nvSpPr>
            <p:spPr>
              <a:xfrm rot="5400000">
                <a:off x="6958707" y="3557657"/>
                <a:ext cx="195064" cy="185148"/>
              </a:xfrm>
              <a:prstGeom prst="hexagon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20" tIns="60960" rIns="121920" bIns="60960" anchor="ctr"/>
              <a:lstStyle/>
              <a:p>
                <a:pPr algn="ctr">
                  <a:defRPr/>
                </a:pPr>
                <a:endParaRPr lang="en-US" sz="2667"/>
              </a:p>
            </p:txBody>
          </p:sp>
          <p:sp>
            <p:nvSpPr>
              <p:cNvPr id="19" name="Hexagon 18">
                <a:extLst>
                  <a:ext uri="{FF2B5EF4-FFF2-40B4-BE49-F238E27FC236}">
                    <a16:creationId xmlns:a16="http://schemas.microsoft.com/office/drawing/2014/main" id="{33DF5F8B-6468-45C5-87E2-74CE911B95CB}"/>
                  </a:ext>
                </a:extLst>
              </p:cNvPr>
              <p:cNvSpPr/>
              <p:nvPr userDrawn="1"/>
            </p:nvSpPr>
            <p:spPr>
              <a:xfrm rot="5400000">
                <a:off x="9557913" y="3557657"/>
                <a:ext cx="195064" cy="185148"/>
              </a:xfrm>
              <a:prstGeom prst="hexagon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20" tIns="60960" rIns="121920" bIns="60960" anchor="ctr"/>
              <a:lstStyle/>
              <a:p>
                <a:pPr algn="ctr">
                  <a:defRPr/>
                </a:pPr>
                <a:endParaRPr lang="en-US" sz="2667"/>
              </a:p>
            </p:txBody>
          </p:sp>
        </p:grpSp>
      </p:grp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BD1D88DD-0FA7-419F-AB37-0F510B2D78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1242" y="3843369"/>
            <a:ext cx="2423160" cy="408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3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PHASE TWO</a:t>
            </a:r>
          </a:p>
        </p:txBody>
      </p:sp>
      <p:sp>
        <p:nvSpPr>
          <p:cNvPr id="21" name="Text Placeholder 32">
            <a:extLst>
              <a:ext uri="{FF2B5EF4-FFF2-40B4-BE49-F238E27FC236}">
                <a16:creationId xmlns:a16="http://schemas.microsoft.com/office/drawing/2014/main" id="{823A706C-AEA8-442D-A4A7-1EA63E8E21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3072" y="4282051"/>
            <a:ext cx="2063307" cy="9498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details about this phase</a:t>
            </a: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A31EA3AE-A598-46AD-B55B-FF4FC7A452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71169" y="4282051"/>
            <a:ext cx="2063307" cy="9498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details about this phase</a:t>
            </a: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8025CD4C-8819-4E45-BCD2-B5361A3029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56119" y="4282051"/>
            <a:ext cx="2063307" cy="9498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details about this phase</a:t>
            </a: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258B70C9-2C0B-49AB-A585-CCA4C4B699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58342" y="4282051"/>
            <a:ext cx="2063307" cy="9498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details about this phase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D1D288D9-0997-4A50-980D-96805049C3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3145" y="3843369"/>
            <a:ext cx="2423160" cy="408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3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PHASE ONE</a:t>
            </a:r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id="{CAE30221-8289-440E-A2B8-C8D7FD591D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69443" y="3843369"/>
            <a:ext cx="2436658" cy="408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3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PHASE THREE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58F98702-68A0-49BF-880D-393567F7E35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78415" y="3843369"/>
            <a:ext cx="2423160" cy="408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3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PHASE FOUR</a:t>
            </a:r>
          </a:p>
        </p:txBody>
      </p:sp>
    </p:spTree>
    <p:extLst>
      <p:ext uri="{BB962C8B-B14F-4D97-AF65-F5344CB8AC3E}">
        <p14:creationId xmlns:p14="http://schemas.microsoft.com/office/powerpoint/2010/main" val="1143280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F14EC2-7581-4BC4-A4A9-4295EAEF2B4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7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618C105-ED35-46E7-A441-4092DE6D0B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0" y="386131"/>
            <a:ext cx="11112500" cy="693369"/>
          </a:xfrm>
          <a:prstGeom prst="rect">
            <a:avLst/>
          </a:prstGeom>
        </p:spPr>
        <p:txBody>
          <a:bodyPr anchor="ctr"/>
          <a:lstStyle>
            <a:lvl1pPr algn="ctr"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B9856B-ED58-408E-BAC4-B9B46F6D16D6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7E84A5A-A9E5-48B9-BC44-9D9995B6A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97370AA-5497-4A31-B957-629EA0954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8FB8AC1-CC68-43F8-9C39-3A30F68CC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D9966FA-FF73-4673-8990-3EE3E2574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62F5CED-F5DD-4647-B0F2-78A5BB614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0BE5EBA-3CAC-4342-BAF1-E83594C45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2288708-385B-4335-A4F7-B3CFBBDB9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61E99F8-73FC-4FDC-B746-11BACF07C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4C12823-491A-4E1A-9A2F-5132893E12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92200"/>
            <a:ext cx="11112500" cy="3746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Chart Placeholder 3">
            <a:extLst>
              <a:ext uri="{FF2B5EF4-FFF2-40B4-BE49-F238E27FC236}">
                <a16:creationId xmlns:a16="http://schemas.microsoft.com/office/drawing/2014/main" id="{10E9590E-1439-4960-A4F5-F66FB1F209A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806450" y="1803400"/>
            <a:ext cx="4749800" cy="3924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Chart Placeholder 3">
            <a:extLst>
              <a:ext uri="{FF2B5EF4-FFF2-40B4-BE49-F238E27FC236}">
                <a16:creationId xmlns:a16="http://schemas.microsoft.com/office/drawing/2014/main" id="{46CF428A-1A6D-4908-9391-AE557E683167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511523" y="1812925"/>
            <a:ext cx="4749800" cy="3924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BA116E9-950B-4089-89AD-4661F54C13D0}"/>
              </a:ext>
            </a:extLst>
          </p:cNvPr>
          <p:cNvSpPr txBox="1">
            <a:spLocks/>
          </p:cNvSpPr>
          <p:nvPr userDrawn="1"/>
        </p:nvSpPr>
        <p:spPr>
          <a:xfrm>
            <a:off x="171449" y="6492874"/>
            <a:ext cx="4665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3245F9-611F-460B-AD82-FE5275B4E6CE}" type="slidenum">
              <a:rPr lang="en-US" sz="10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sz="10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8B94BE2-521A-414C-ACE4-17DBCDD2F0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055" y="6429865"/>
            <a:ext cx="10190182" cy="37465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Source: Click to enter source details </a:t>
            </a:r>
          </a:p>
        </p:txBody>
      </p:sp>
    </p:spTree>
    <p:extLst>
      <p:ext uri="{BB962C8B-B14F-4D97-AF65-F5344CB8AC3E}">
        <p14:creationId xmlns:p14="http://schemas.microsoft.com/office/powerpoint/2010/main" val="129336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F6A3CEC-6C6E-4224-A546-793C7D17711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7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A49021-4637-44E3-BD4C-430668623C56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99BA78E0-5E0B-4C36-90E7-F0742BBD6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80DE7B48-6801-42DC-BA0D-98A4D6E6B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880F3777-0968-4F5D-ADF7-5BA169519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37CE0572-C3A1-436F-B638-82C6DD847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6646DA85-4467-45A5-9543-BB5B1A74A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433F7A99-083C-4769-B6C2-3D89418C8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33603F5F-F65D-4023-8B2A-C0D23C651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529D5CF4-6ABF-4B85-BC12-13F87222C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12" name="Chart Placeholder 3">
            <a:extLst>
              <a:ext uri="{FF2B5EF4-FFF2-40B4-BE49-F238E27FC236}">
                <a16:creationId xmlns:a16="http://schemas.microsoft.com/office/drawing/2014/main" id="{C113B462-F5CE-4666-8FE3-E59B025C3554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37952" y="1097263"/>
            <a:ext cx="5127435" cy="47166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00B9A916-5BDB-4E34-BCB1-662E79010B3E}"/>
              </a:ext>
            </a:extLst>
          </p:cNvPr>
          <p:cNvSpPr txBox="1">
            <a:spLocks/>
          </p:cNvSpPr>
          <p:nvPr userDrawn="1"/>
        </p:nvSpPr>
        <p:spPr>
          <a:xfrm>
            <a:off x="171449" y="6492874"/>
            <a:ext cx="4665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3245F9-611F-460B-AD82-FE5275B4E6CE}" type="slidenum">
              <a:rPr lang="en-US" sz="10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sz="10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E763DC7-5166-4E3E-88A3-8ED7DDEFC5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055" y="6429865"/>
            <a:ext cx="10190182" cy="37465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Source: Click to enter source details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2661B3-C356-4A6F-861B-CA1F303D5EAD}"/>
              </a:ext>
            </a:extLst>
          </p:cNvPr>
          <p:cNvCxnSpPr>
            <a:cxnSpLocks/>
          </p:cNvCxnSpPr>
          <p:nvPr userDrawn="1"/>
        </p:nvCxnSpPr>
        <p:spPr>
          <a:xfrm>
            <a:off x="6408012" y="1044218"/>
            <a:ext cx="740664" cy="0"/>
          </a:xfrm>
          <a:prstGeom prst="line">
            <a:avLst/>
          </a:prstGeom>
          <a:ln w="38100"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EAA0A5D-97DB-4EE3-8BAA-C6EF5D3E3FB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8012" y="3029803"/>
            <a:ext cx="5098188" cy="27841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enter details about a topic or the image pictured.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5A77E4D-CE7A-4A47-9A26-F9DA87472E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8012" y="1172829"/>
            <a:ext cx="5098188" cy="1169998"/>
          </a:xfrm>
          <a:prstGeom prst="rect">
            <a:avLst/>
          </a:prstGeom>
        </p:spPr>
        <p:txBody>
          <a:bodyPr anchor="t"/>
          <a:lstStyle>
            <a:lvl1pPr algn="l"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title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06D2BA0-BC08-4BA6-804E-8ED1960194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8012" y="2365612"/>
            <a:ext cx="5098188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5767541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886A7-F06A-40C1-8C4A-DAE10F87E7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0" y="386131"/>
            <a:ext cx="11112500" cy="693369"/>
          </a:xfrm>
          <a:prstGeom prst="rect">
            <a:avLst/>
          </a:prstGeom>
        </p:spPr>
        <p:txBody>
          <a:bodyPr anchor="ctr"/>
          <a:lstStyle>
            <a:lvl1pPr algn="ctr"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D9D020D-AC23-44A3-A274-7F5EAA01217B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7C4C5A40-C7C6-4DF5-9CE3-AF258F861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626CD197-7C3E-4FAF-B205-D7D0F2AB2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6191FC84-0711-4609-8687-6340A9519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52554C71-A3AC-47D4-8C0A-4A71C341A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9E1401C4-DB5D-4090-9582-3B8B77D80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7A15E5AA-E66A-4871-9B38-8A80CCACF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B6F2AAA6-593A-4099-89D3-3BF2E0CC0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D6AA640C-2888-48D2-9134-5F35AD2FC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86DD326-7B85-44EC-9DB1-D6A0320176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92200"/>
            <a:ext cx="11112500" cy="3746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Chart Placeholder 3">
            <a:extLst>
              <a:ext uri="{FF2B5EF4-FFF2-40B4-BE49-F238E27FC236}">
                <a16:creationId xmlns:a16="http://schemas.microsoft.com/office/drawing/2014/main" id="{5B7A919B-EC27-4702-8058-CA40D16BF094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806450" y="2044700"/>
            <a:ext cx="10367010" cy="3924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7AEB17D-7633-429E-939B-A1DCBC78CE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055" y="6429865"/>
            <a:ext cx="10190182" cy="37465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Source: Click to enter source details </a:t>
            </a:r>
          </a:p>
        </p:txBody>
      </p:sp>
    </p:spTree>
    <p:extLst>
      <p:ext uri="{BB962C8B-B14F-4D97-AF65-F5344CB8AC3E}">
        <p14:creationId xmlns:p14="http://schemas.microsoft.com/office/powerpoint/2010/main" val="192851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C2679-BF62-5DCE-80E1-E36D0D5A2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5FB07-E17C-0CE6-19EA-E3C41A3CD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89C15-C7F5-E9B9-0ECE-2BE9D3098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561B-20B5-4BC5-B21E-D689FC8C0F60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647BF-CBF2-D3DD-7BDB-61159C1E0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D4D7D-5856-5120-9BDA-291CF3ED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8304-F5E6-4B7B-9285-0ABC421AD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057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8E716-DA85-4F02-A257-914567F91E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0" y="386131"/>
            <a:ext cx="11112500" cy="693369"/>
          </a:xfrm>
          <a:prstGeom prst="rect">
            <a:avLst/>
          </a:prstGeom>
        </p:spPr>
        <p:txBody>
          <a:bodyPr anchor="ctr"/>
          <a:lstStyle>
            <a:lvl1pPr algn="ctr"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FA04BD-A1BD-4F56-B9A8-DA468D00BC74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8C2D70E-3AF4-4110-B813-D3033C96B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3A9BD95-E9E1-433B-A38B-7FE8F9DD6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7334CAC5-35A1-4389-991D-A4077F31D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F936DF80-B8E2-4799-B22A-A452CBDBA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AE6154DE-358E-4DC1-9DBE-77510A254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E1BCB4FF-378E-400E-B0FE-43784AD4D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8D1F91BE-A674-4ACA-A5E4-98FBE6D39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A2A06EDF-4123-49E6-BEFC-9F128DDC5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A4DAE29-4792-49A8-8BE2-AEAB6884D7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92200"/>
            <a:ext cx="11112500" cy="3746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008024F-EA0C-432A-9D86-61F342EBD1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07717" y="2654771"/>
            <a:ext cx="2728913" cy="8159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351F61B-3E46-4A4E-93E1-E2BFCDABB1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7717" y="4261928"/>
            <a:ext cx="2728913" cy="8159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64E9CD2B-808E-4C42-AB9B-6EF2196B23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1238" y="4250678"/>
            <a:ext cx="2728913" cy="8159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012E9F66-BAAE-4533-9893-FB08898857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81238" y="2652419"/>
            <a:ext cx="2728913" cy="8159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6DFC2A4D-640C-4F2D-B4BE-B2AAE164E5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54760" y="2652418"/>
            <a:ext cx="2728913" cy="8159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7C2BF4A-1712-4222-B518-85ED66407E9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54760" y="4261928"/>
            <a:ext cx="2728913" cy="8159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96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4E704-31AB-4EF3-AC4D-79148F4F14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0" y="386131"/>
            <a:ext cx="11112500" cy="693369"/>
          </a:xfrm>
          <a:prstGeom prst="rect">
            <a:avLst/>
          </a:prstGeom>
        </p:spPr>
        <p:txBody>
          <a:bodyPr anchor="ctr"/>
          <a:lstStyle>
            <a:lvl1pPr algn="ctr"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BF31B7-13D5-4534-8553-961F3A4BBE1A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76F6EBD-9F00-4A9D-BD3A-5C2678814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40B2ABF3-FD47-4FC2-90FC-2AE039BE2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E89DD7CA-4978-4565-AFEE-A4DEA6BD4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743A1699-DAF3-4846-9A0A-F498ACB4A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10C9AA5F-3B3F-450D-8736-68267E9A4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9D29338A-5304-4917-8022-0C54FA482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3424D569-1779-45A8-B29E-AD36C938C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67D7BB1B-4EDB-41BA-A719-0C452F0C8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78A6B6D-5F95-41FD-AE4A-351263A1D6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92200"/>
            <a:ext cx="11112500" cy="3746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0EFC64-3132-4330-8AA1-016F2256D855}"/>
              </a:ext>
            </a:extLst>
          </p:cNvPr>
          <p:cNvCxnSpPr/>
          <p:nvPr userDrawn="1"/>
        </p:nvCxnSpPr>
        <p:spPr>
          <a:xfrm>
            <a:off x="0" y="3540641"/>
            <a:ext cx="12192000" cy="0"/>
          </a:xfrm>
          <a:prstGeom prst="line">
            <a:avLst/>
          </a:prstGeom>
          <a:ln w="76200">
            <a:solidFill>
              <a:srgbClr val="F3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D9DC131A-7D73-4A17-91C7-29A427AC3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918" y="1797936"/>
            <a:ext cx="4465092" cy="415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417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A7E06D-3286-48B7-9DB0-5A841AA154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CE6EAB1-95B4-46C5-A872-0F8F8565DFC4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C0EA39-EA21-467E-B93A-16F93209DC22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D1C09C9-0B2D-4AD8-ACD4-C3FBD0680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2765E6D-DDB2-44E1-B9F1-98707C1CD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16252F5-A523-4B22-B59F-CCF14F525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8C6FDE0-CDDC-4DBD-88C6-9BB8F6849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AEF61EC-617D-413E-929A-DE98F2F7F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6FBE2BA-8724-4A01-9746-B19A6A33C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80BA88C-067E-4F3A-81B2-F3DA9A242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A73BE59-3206-428A-93DA-96B132F75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42455D-2626-4F04-A9E7-C64EE2E92E3B}"/>
              </a:ext>
            </a:extLst>
          </p:cNvPr>
          <p:cNvGrpSpPr/>
          <p:nvPr userDrawn="1"/>
        </p:nvGrpSpPr>
        <p:grpSpPr>
          <a:xfrm>
            <a:off x="11171048" y="6419007"/>
            <a:ext cx="869136" cy="287336"/>
            <a:chOff x="9740079" y="5966678"/>
            <a:chExt cx="1069658" cy="35362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24DDBF5-9F7D-4D45-BC0B-B249A5BA0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BA9BC1BC-0193-472C-A9E2-E0C9F13EB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10E796A2-C855-476D-BD1B-FE6F6EC7E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E40DC079-50A5-4126-836E-349D3AA54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98CC74CF-3887-4857-B7B7-0846D74F1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CD43F742-948A-4652-826A-43F587870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AB03E83-4655-4F60-A935-18366DF20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C07DE91F-D4F6-4DED-B4D2-CE7589562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92DDF6A-6621-44DF-AA1F-FF29B7C7C625}"/>
              </a:ext>
            </a:extLst>
          </p:cNvPr>
          <p:cNvCxnSpPr>
            <a:cxnSpLocks/>
          </p:cNvCxnSpPr>
          <p:nvPr userDrawn="1"/>
        </p:nvCxnSpPr>
        <p:spPr>
          <a:xfrm>
            <a:off x="4495402" y="3624400"/>
            <a:ext cx="1925835" cy="0"/>
          </a:xfrm>
          <a:prstGeom prst="line">
            <a:avLst/>
          </a:prstGeom>
          <a:ln w="38100"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3E55A1C1-CEC4-4F76-9E44-C781A7BDE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6258" y="1088137"/>
            <a:ext cx="4745482" cy="2533396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DIVIDER</a:t>
            </a:r>
          </a:p>
        </p:txBody>
      </p:sp>
      <p:sp>
        <p:nvSpPr>
          <p:cNvPr id="24" name="Slide Number Placeholder 15">
            <a:extLst>
              <a:ext uri="{FF2B5EF4-FFF2-40B4-BE49-F238E27FC236}">
                <a16:creationId xmlns:a16="http://schemas.microsoft.com/office/drawing/2014/main" id="{B113AA84-B620-43D1-A7FB-41D04D925D12}"/>
              </a:ext>
            </a:extLst>
          </p:cNvPr>
          <p:cNvSpPr txBox="1">
            <a:spLocks/>
          </p:cNvSpPr>
          <p:nvPr userDrawn="1"/>
        </p:nvSpPr>
        <p:spPr>
          <a:xfrm>
            <a:off x="171449" y="6492874"/>
            <a:ext cx="4665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3245F9-611F-460B-AD82-FE5275B4E6CE}" type="slidenum">
              <a:rPr lang="en-US" sz="10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sz="10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735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6FAF4B-8C4D-4F54-A46F-C895C05F57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848"/>
            <a:ext cx="12192000" cy="688984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9BC3989-EFCA-40AA-83A7-8EA1542E68BA}"/>
              </a:ext>
            </a:extLst>
          </p:cNvPr>
          <p:cNvSpPr/>
          <p:nvPr userDrawn="1"/>
        </p:nvSpPr>
        <p:spPr>
          <a:xfrm>
            <a:off x="0" y="-20275"/>
            <a:ext cx="12192000" cy="688984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633CF01-D69F-46F5-A7A6-F7CEB1A5E85A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8E69C9E-0ADC-408F-A184-4304D49DE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C297F03-E41D-4473-B46E-9AE14E55B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18FC415-E96B-47A9-A5C8-9332BBDED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4C4F766-96B2-43CB-8C28-A95777203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E2B9ED0-6262-4430-BF17-6BA9BCB2E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8470996-3701-46EE-AB07-987BFDDF4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A5DE20E9-C855-460F-BF22-6CB944731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0D179D23-604C-46F6-B956-1115789B6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D518C0-2418-479E-842B-8DF82678EE08}"/>
              </a:ext>
            </a:extLst>
          </p:cNvPr>
          <p:cNvGrpSpPr/>
          <p:nvPr userDrawn="1"/>
        </p:nvGrpSpPr>
        <p:grpSpPr>
          <a:xfrm>
            <a:off x="11171048" y="6419007"/>
            <a:ext cx="869136" cy="287336"/>
            <a:chOff x="9740079" y="5966678"/>
            <a:chExt cx="1069658" cy="35362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F322760-41DA-44B1-A34F-B1AD2DCC9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67F8F59-9A06-42F4-9856-177B83E3E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6D490BCD-FC1C-4E06-AA06-AA3C67EE2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04289C4-1F4B-4876-88B0-A32207F3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4006D399-AE8C-4709-A717-D338680A3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5ECD788-608D-4E54-B351-1FC4A4B57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332C0BEB-6FA7-4ADC-8DBE-88A5381F3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6AE43114-021D-402E-A94A-3ED7737D0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68DF165-4054-476C-88C9-ECD150F5ABE8}"/>
              </a:ext>
            </a:extLst>
          </p:cNvPr>
          <p:cNvCxnSpPr>
            <a:cxnSpLocks/>
          </p:cNvCxnSpPr>
          <p:nvPr userDrawn="1"/>
        </p:nvCxnSpPr>
        <p:spPr>
          <a:xfrm>
            <a:off x="4495402" y="3624400"/>
            <a:ext cx="1925835" cy="0"/>
          </a:xfrm>
          <a:prstGeom prst="line">
            <a:avLst/>
          </a:prstGeom>
          <a:ln w="38100"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3CA7B28B-39A2-435A-84E9-8F593D644E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6258" y="1088137"/>
            <a:ext cx="4745482" cy="2533396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DIVIDER</a:t>
            </a:r>
          </a:p>
        </p:txBody>
      </p:sp>
      <p:sp>
        <p:nvSpPr>
          <p:cNvPr id="24" name="Slide Number Placeholder 15">
            <a:extLst>
              <a:ext uri="{FF2B5EF4-FFF2-40B4-BE49-F238E27FC236}">
                <a16:creationId xmlns:a16="http://schemas.microsoft.com/office/drawing/2014/main" id="{AAF2A569-3D01-4CDB-9BE2-6B24701BEF20}"/>
              </a:ext>
            </a:extLst>
          </p:cNvPr>
          <p:cNvSpPr txBox="1">
            <a:spLocks/>
          </p:cNvSpPr>
          <p:nvPr userDrawn="1"/>
        </p:nvSpPr>
        <p:spPr>
          <a:xfrm>
            <a:off x="171449" y="6492874"/>
            <a:ext cx="4665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3245F9-611F-460B-AD82-FE5275B4E6CE}" type="slidenum">
              <a:rPr lang="en-US" sz="10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sz="10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87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13351F-4EDE-40B4-9CFE-6F6C782F8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468D58F-3F2E-411E-927D-9FEC75E1F774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6150A4-A8D3-4B98-BF10-2A93CEAF2E91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E51D7F8-8C82-496E-9EFC-6FD6EE07E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9901109-373A-457A-82CA-7B513CA26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50A6EF5-8BFE-4636-95EE-366B5580A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DD8EA4C-DBC0-4DF0-BA56-001714A89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6584648-F9D8-41DB-B21C-6795B26D0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9D1FC85-E8B9-4FB6-8E69-C21F0A54E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51BB7BF-6169-4CEF-B085-DFEFD691E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41A5F98-418F-477E-B99E-9D6656553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90F5DA-0B7A-4D8A-952E-3DDEA0DCF064}"/>
              </a:ext>
            </a:extLst>
          </p:cNvPr>
          <p:cNvGrpSpPr/>
          <p:nvPr userDrawn="1"/>
        </p:nvGrpSpPr>
        <p:grpSpPr>
          <a:xfrm>
            <a:off x="11171048" y="6419007"/>
            <a:ext cx="869136" cy="287336"/>
            <a:chOff x="9740079" y="5966678"/>
            <a:chExt cx="1069658" cy="35362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2B642A2-8B18-4357-93D4-6BF0E5BF5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326A038-1C06-4956-9D4B-6B1A5AC3A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0127D94-EE55-47A7-978A-2E82766F3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AEA6ED51-8DA7-49E2-963A-E5C1396CE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F5FAB645-E77A-4D1F-A6AB-26F4B1DD7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BB885689-50B1-4882-9D1C-4D2B9EC22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80934E2-DB93-4094-A653-E4278E7CB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3CF816B7-E1D5-4A8C-9BED-F733564F1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21C577-0EE6-4CA1-84A1-D5B37108F8A6}"/>
              </a:ext>
            </a:extLst>
          </p:cNvPr>
          <p:cNvCxnSpPr>
            <a:cxnSpLocks/>
          </p:cNvCxnSpPr>
          <p:nvPr userDrawn="1"/>
        </p:nvCxnSpPr>
        <p:spPr>
          <a:xfrm>
            <a:off x="4495402" y="3624400"/>
            <a:ext cx="1925835" cy="0"/>
          </a:xfrm>
          <a:prstGeom prst="line">
            <a:avLst/>
          </a:prstGeom>
          <a:ln w="38100"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1747AE4F-4B74-4195-9AE3-F7B4238AB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6258" y="1088137"/>
            <a:ext cx="4745482" cy="2533396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DIVIDER</a:t>
            </a:r>
          </a:p>
        </p:txBody>
      </p:sp>
      <p:sp>
        <p:nvSpPr>
          <p:cNvPr id="24" name="Slide Number Placeholder 15">
            <a:extLst>
              <a:ext uri="{FF2B5EF4-FFF2-40B4-BE49-F238E27FC236}">
                <a16:creationId xmlns:a16="http://schemas.microsoft.com/office/drawing/2014/main" id="{5B508301-32AB-4AED-8971-DAB4563ADFE9}"/>
              </a:ext>
            </a:extLst>
          </p:cNvPr>
          <p:cNvSpPr txBox="1">
            <a:spLocks/>
          </p:cNvSpPr>
          <p:nvPr userDrawn="1"/>
        </p:nvSpPr>
        <p:spPr>
          <a:xfrm>
            <a:off x="171449" y="6492874"/>
            <a:ext cx="4665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3245F9-611F-460B-AD82-FE5275B4E6CE}" type="slidenum">
              <a:rPr lang="en-US" sz="10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sz="10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240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E8B0EC-552B-4ABD-9D42-57C4371019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3266541-816C-41FD-B7C8-01D035F5A275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0B36AC-2500-4938-9E81-FA645649A5BA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FA7D86D-B830-4773-83CD-7309970D0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2046DF7-4697-4557-A9D2-FED73007A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0D49561-8126-4BEF-9591-18E489FAB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C54A96F-66A3-4453-A0AB-91A6C769F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8170374-B880-4756-B22D-837765A01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DBDC0FB-D1B2-4FEC-A901-65251CC1F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A8BC858-4BA2-4CAC-B706-17AD55224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5D001C7-41C1-413D-98B5-A906E5CD5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97E817-60A2-4FCB-819C-EDC3C52ADFBC}"/>
              </a:ext>
            </a:extLst>
          </p:cNvPr>
          <p:cNvGrpSpPr/>
          <p:nvPr userDrawn="1"/>
        </p:nvGrpSpPr>
        <p:grpSpPr>
          <a:xfrm>
            <a:off x="11171048" y="6419007"/>
            <a:ext cx="869136" cy="287336"/>
            <a:chOff x="9740079" y="5966678"/>
            <a:chExt cx="1069658" cy="35362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4CF90942-4229-4874-9726-1CFCCD944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CD9E6F3-F157-43EF-948C-2EFED8F9C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55796552-6EC0-48B1-B0DA-56868D73E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C4245AF6-1EDC-45BE-9EBC-C4E8A9238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855D5AE-173C-4CE0-8623-40BB6194A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2F49AF23-3C8E-4345-8271-A913C8CF7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ADF6D66E-7698-45B8-AACE-89C8A172F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2F912FF9-AE70-4DF2-8345-6EA0EDF6E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D31F53E-E9C2-472E-969A-CC5B09D7C8AF}"/>
              </a:ext>
            </a:extLst>
          </p:cNvPr>
          <p:cNvCxnSpPr>
            <a:cxnSpLocks/>
          </p:cNvCxnSpPr>
          <p:nvPr userDrawn="1"/>
        </p:nvCxnSpPr>
        <p:spPr>
          <a:xfrm>
            <a:off x="4495402" y="3624400"/>
            <a:ext cx="1925835" cy="0"/>
          </a:xfrm>
          <a:prstGeom prst="line">
            <a:avLst/>
          </a:prstGeom>
          <a:ln w="38100"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4BFC95BD-357E-467F-BED9-A8912D3659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6258" y="1088137"/>
            <a:ext cx="4745482" cy="2533396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DIVIDER</a:t>
            </a:r>
          </a:p>
        </p:txBody>
      </p:sp>
      <p:sp>
        <p:nvSpPr>
          <p:cNvPr id="24" name="Slide Number Placeholder 15">
            <a:extLst>
              <a:ext uri="{FF2B5EF4-FFF2-40B4-BE49-F238E27FC236}">
                <a16:creationId xmlns:a16="http://schemas.microsoft.com/office/drawing/2014/main" id="{B465EFA2-AB4C-4A76-84C1-8766BC09C8BB}"/>
              </a:ext>
            </a:extLst>
          </p:cNvPr>
          <p:cNvSpPr txBox="1">
            <a:spLocks/>
          </p:cNvSpPr>
          <p:nvPr userDrawn="1"/>
        </p:nvSpPr>
        <p:spPr>
          <a:xfrm>
            <a:off x="171449" y="6492874"/>
            <a:ext cx="4665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3245F9-611F-460B-AD82-FE5275B4E6CE}" type="slidenum">
              <a:rPr lang="en-US" sz="10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sz="10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298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8576C58B-6A7B-4E8E-B17C-50F481149A7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38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95F3E-DB00-4C3C-A6B7-B9B4877242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0" y="386131"/>
            <a:ext cx="11112500" cy="693369"/>
          </a:xfrm>
          <a:prstGeom prst="rect">
            <a:avLst/>
          </a:prstGeom>
        </p:spPr>
        <p:txBody>
          <a:bodyPr anchor="ctr"/>
          <a:lstStyle>
            <a:lvl1pPr algn="ctr"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enter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BFC7DA-06F1-48B9-8061-1A9FC2735295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B3DC1F9C-5F61-41C3-B55E-78E2F59A4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52BA58FE-1CF6-482F-ADA8-5663A65B3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AECA7510-868E-499A-A802-EA1B61C29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6968D4CF-D3BF-4BA3-84D8-A0AF0B560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A1956A4F-A914-4EC7-A4F1-5DDFFEBD4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18918A1E-00D8-4C67-A2AF-A4E44A9B7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714F7EFD-BDF5-4CCD-BA42-007732426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A64FD9F2-E817-4D6F-A98E-61885B575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EB74EA4-13A5-4984-AB6E-5FEE5A5AE3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92200"/>
            <a:ext cx="11112500" cy="3746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5712503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4331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F9D01465-A1CE-437D-B219-5660D71C1FD0}"/>
              </a:ext>
            </a:extLst>
          </p:cNvPr>
          <p:cNvSpPr/>
          <p:nvPr userDrawn="1"/>
        </p:nvSpPr>
        <p:spPr>
          <a:xfrm>
            <a:off x="92334" y="1693714"/>
            <a:ext cx="12124873" cy="5164647"/>
          </a:xfrm>
          <a:prstGeom prst="triangle">
            <a:avLst>
              <a:gd name="adj" fmla="val 100000"/>
            </a:avLst>
          </a:prstGeom>
          <a:solidFill>
            <a:schemeClr val="bg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2E29509A-0DD0-4020-9B1C-4C27EAB53271}"/>
              </a:ext>
            </a:extLst>
          </p:cNvPr>
          <p:cNvSpPr/>
          <p:nvPr userDrawn="1"/>
        </p:nvSpPr>
        <p:spPr>
          <a:xfrm>
            <a:off x="28878" y="2622710"/>
            <a:ext cx="12163121" cy="4235290"/>
          </a:xfrm>
          <a:prstGeom prst="triangle">
            <a:avLst>
              <a:gd name="adj" fmla="val 100000"/>
            </a:avLst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237AC6B-D237-4EA6-ACD6-8B8EC9A1DBB8}"/>
              </a:ext>
            </a:extLst>
          </p:cNvPr>
          <p:cNvSpPr/>
          <p:nvPr userDrawn="1"/>
        </p:nvSpPr>
        <p:spPr>
          <a:xfrm>
            <a:off x="7150075" y="-2390"/>
            <a:ext cx="5130588" cy="6920337"/>
          </a:xfrm>
          <a:prstGeom prst="triangle">
            <a:avLst>
              <a:gd name="adj" fmla="val 100000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760C9B6-5B2B-4D02-AD0B-73D13B97408D}"/>
              </a:ext>
            </a:extLst>
          </p:cNvPr>
          <p:cNvSpPr/>
          <p:nvPr userDrawn="1"/>
        </p:nvSpPr>
        <p:spPr>
          <a:xfrm flipV="1">
            <a:off x="-1" y="-50013"/>
            <a:ext cx="12280663" cy="3179334"/>
          </a:xfrm>
          <a:prstGeom prst="triangle">
            <a:avLst>
              <a:gd name="adj" fmla="val 100000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9C7F12-37DF-4B87-B44E-B8188F9B1B1E}"/>
              </a:ext>
            </a:extLst>
          </p:cNvPr>
          <p:cNvSpPr txBox="1"/>
          <p:nvPr userDrawn="1"/>
        </p:nvSpPr>
        <p:spPr>
          <a:xfrm>
            <a:off x="1026928" y="2611136"/>
            <a:ext cx="5522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3531F6-F073-4AA1-AFF7-A40C70739821}"/>
              </a:ext>
            </a:extLst>
          </p:cNvPr>
          <p:cNvCxnSpPr>
            <a:cxnSpLocks/>
          </p:cNvCxnSpPr>
          <p:nvPr userDrawn="1"/>
        </p:nvCxnSpPr>
        <p:spPr>
          <a:xfrm>
            <a:off x="1950308" y="3586110"/>
            <a:ext cx="719588" cy="0"/>
          </a:xfrm>
          <a:prstGeom prst="line">
            <a:avLst/>
          </a:prstGeom>
          <a:ln w="38100"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81BD932-DA3C-4521-B24E-CD6E5B0D7E89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86371F0F-0A66-4F47-89C3-F0925D4DA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F46D7AEB-6486-4E3E-A28C-34C5B643E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760CEF8B-575B-4691-8593-0597CD2E8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2FEA99A8-C898-48C8-BAC1-D4E307DB3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A0219757-A0A7-4882-81F5-A6DACAF64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ADDD0EE-F81C-4E6F-BA18-AD06CC65D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84C24C10-6096-4CF7-9296-CE4B42E35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D591058B-8C78-4533-8786-0515EBE99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883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3E92C-AEEF-BA12-F8D5-1C6D2FD44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3D541-DB10-9366-8634-0C970F76B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93BFE6-9741-BF3E-8FE0-26B991EDE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96714-55B1-DB6D-A1A5-C80593F01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561B-20B5-4BC5-B21E-D689FC8C0F60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86898-6103-E200-E17F-BA63EC2B1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DBDC4-1056-E7E9-CD6F-3D3B1D4F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8304-F5E6-4B7B-9285-0ABC421AD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863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60220-1E07-4D44-B03A-911216039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DE243-9EEC-4F8E-8F45-690606D1D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EFEFB-E0C5-4AD3-8AE4-20789FA04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C1B31-C85F-451F-A7B7-465DCB227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C2E0-EE06-452A-B7E4-1DAE3F45CAE6}" type="datetime1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3B163-83E2-43BA-B9D7-95E2571B2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6CBC69-96A5-4226-901D-649BBE9F8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D0D4-C199-41A1-81EE-A0024AED0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07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6771458-1667-44C0-9C54-B1D7A2E991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33436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A31DE1-571F-4DE2-87EA-0C48A72743E0}"/>
              </a:ext>
            </a:extLst>
          </p:cNvPr>
          <p:cNvSpPr/>
          <p:nvPr userDrawn="1"/>
        </p:nvSpPr>
        <p:spPr>
          <a:xfrm>
            <a:off x="5933436" y="0"/>
            <a:ext cx="6258564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DA8DD1-F21A-4695-B6D5-E07AEC7C7373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57673A0-E7BF-42FF-B732-E4BEDC26A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561B7FB-6A9E-4378-BE14-9B0C3EDDE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C026127-5063-4CB7-8E2B-BC26941F1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C87CB8A-4A81-4DB8-A58F-93014FDF7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2FC99B9-0028-47AB-AB69-6E26BA972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550965D-AE5F-44A1-ADBE-D378D0BC2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5D646AA-8F1A-4D25-B3A7-9593BE12F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23EE2EC-AC89-4242-B1BB-2DFC100DF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973BAD-26A8-4E8E-96FF-665EC1AD50AD}"/>
              </a:ext>
            </a:extLst>
          </p:cNvPr>
          <p:cNvCxnSpPr>
            <a:cxnSpLocks/>
          </p:cNvCxnSpPr>
          <p:nvPr userDrawn="1"/>
        </p:nvCxnSpPr>
        <p:spPr>
          <a:xfrm>
            <a:off x="6408012" y="1058732"/>
            <a:ext cx="740664" cy="0"/>
          </a:xfrm>
          <a:prstGeom prst="line">
            <a:avLst/>
          </a:prstGeom>
          <a:ln w="38100"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97C2E33-54E7-46DF-9224-0C854B5A7EC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8012" y="3029803"/>
            <a:ext cx="5098188" cy="27841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enter details about a topic or the image pictured.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776242B-2B02-4116-B8E1-38ED7DFD1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8012" y="1172829"/>
            <a:ext cx="5098188" cy="1169998"/>
          </a:xfrm>
          <a:prstGeom prst="rect">
            <a:avLst/>
          </a:prstGeom>
        </p:spPr>
        <p:txBody>
          <a:bodyPr anchor="t"/>
          <a:lstStyle>
            <a:lvl1pPr algn="l"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9CB0D48-F3D4-4ED5-B8B2-793545D6D5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8012" y="2365612"/>
            <a:ext cx="5098188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687513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205A6552-9172-4D71-8BB5-6F6195AE6B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C732FC5-E88B-458E-97F3-3EA8CFA076A6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EF6BF9C9-0D31-4430-A3A1-21339F1FC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FE1F79E-D0EE-47B1-B625-B54553EC6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41FCE760-27AB-4756-994E-A9D8A7A1A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1B333B7E-C484-49E4-AA11-1410FB9FD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565039F8-1DCA-484A-9D7A-61A19F268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91240B0F-CCBB-4978-81A0-34C5B8F95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94B7F720-7BBA-4415-8D8F-47A1363EF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491CF43F-4360-4E0C-B7F0-6C5B61D14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E7834A-74FD-49A0-B824-6CACD258F069}"/>
              </a:ext>
            </a:extLst>
          </p:cNvPr>
          <p:cNvCxnSpPr>
            <a:cxnSpLocks/>
          </p:cNvCxnSpPr>
          <p:nvPr userDrawn="1"/>
        </p:nvCxnSpPr>
        <p:spPr>
          <a:xfrm>
            <a:off x="6408012" y="1058732"/>
            <a:ext cx="740664" cy="0"/>
          </a:xfrm>
          <a:prstGeom prst="line">
            <a:avLst/>
          </a:prstGeom>
          <a:ln w="38100"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E83D615-8445-4888-B267-8C11B3E930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8012" y="3029803"/>
            <a:ext cx="5098188" cy="27841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enter details about a topic or the image pictured.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31940AB-1AEA-47D7-8EF1-7683876A2F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8012" y="1172829"/>
            <a:ext cx="5098188" cy="1169998"/>
          </a:xfrm>
          <a:prstGeom prst="rect">
            <a:avLst/>
          </a:prstGeom>
        </p:spPr>
        <p:txBody>
          <a:bodyPr anchor="t"/>
          <a:lstStyle>
            <a:lvl1pPr algn="l"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CCFB62C-20CA-4BDB-B953-D9822691AA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8012" y="2365612"/>
            <a:ext cx="5098188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993060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ck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306898B4-EC9D-4D38-8344-F2C3F62BB7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35442"/>
            <a:ext cx="5933436" cy="22128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3173089F-9B14-4479-AF57-71CEFFF378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325"/>
            <a:ext cx="5933436" cy="22128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102821C-7268-4AFC-A457-8E8E7E58FB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323884"/>
            <a:ext cx="5933436" cy="22128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3CDC12-08FC-4483-9DF4-ABED5D4106A2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F261253-9040-43C1-BF6E-10B2C231C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93BC030-6565-46AA-847F-383CCCB9D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57915CF-A71D-4736-B9BA-AA11C8BCB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C99AC0B-5CF0-4F27-99F8-2D5623F65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CFEE1E2-003C-4D96-9F06-839EFF760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B39D41C-6052-4CBB-8CBC-073B037EE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976CCDE-799B-438C-982E-D743BC644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94190A9-D5F2-4396-84D4-0CEB0918A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B851383-970B-4796-8B6A-31BE3509B4B0}"/>
              </a:ext>
            </a:extLst>
          </p:cNvPr>
          <p:cNvCxnSpPr>
            <a:cxnSpLocks/>
          </p:cNvCxnSpPr>
          <p:nvPr userDrawn="1"/>
        </p:nvCxnSpPr>
        <p:spPr>
          <a:xfrm>
            <a:off x="6408012" y="1058732"/>
            <a:ext cx="740664" cy="0"/>
          </a:xfrm>
          <a:prstGeom prst="line">
            <a:avLst/>
          </a:prstGeom>
          <a:ln w="38100"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19480F0-4386-4ADB-912A-795C419A374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8012" y="3029803"/>
            <a:ext cx="5098188" cy="27841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enter details about a topic or the image pictured.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DABAB-25F7-45CB-B491-4268916F7A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8012" y="1172829"/>
            <a:ext cx="5098188" cy="1169998"/>
          </a:xfrm>
          <a:prstGeom prst="rect">
            <a:avLst/>
          </a:prstGeom>
        </p:spPr>
        <p:txBody>
          <a:bodyPr anchor="t"/>
          <a:lstStyle>
            <a:lvl1pPr algn="l"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C1AF17F-E83A-4EE5-8506-D9CD9CE5CA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8012" y="2365612"/>
            <a:ext cx="5098188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2351411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oriz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33D77BC5-9955-4852-9F48-4A551B4623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4" y="2242040"/>
            <a:ext cx="3941135" cy="3013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51E5003-66C7-46CF-8CF9-98C6ED6067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23657" y="2242040"/>
            <a:ext cx="3941135" cy="3013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518EB2A9-F4F0-4669-86C0-B8F6AE1EEE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43769" y="2242040"/>
            <a:ext cx="3941135" cy="3013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CC2D67-32A9-434B-995F-64D144FF7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0" y="386131"/>
            <a:ext cx="11112500" cy="693369"/>
          </a:xfrm>
          <a:prstGeom prst="rect">
            <a:avLst/>
          </a:prstGeom>
        </p:spPr>
        <p:txBody>
          <a:bodyPr anchor="ctr"/>
          <a:lstStyle>
            <a:lvl1pPr algn="ctr"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enter 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42879-6679-4D2C-AEC6-659DB70C7997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F51E89A-089D-4E52-8E19-5625EEFDA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F3AD3BF-96A0-46F5-821D-477260B34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E6453291-891A-43C1-836A-892C7455E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8294A901-CACF-46E9-9BEA-00680578C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47DE097-CFAE-4D6F-ADB2-74EAC033F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277F3E70-95D4-4249-AABE-51CE387F3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3B9E544-3625-4AA0-B59C-B714DDDAA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A992744-DA96-4575-9D8B-22638CAAA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AD71175-2952-4526-920E-D1234A497E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92200"/>
            <a:ext cx="11112500" cy="3746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AE2724-3EDD-4888-A2D1-99C106B3E3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4" y="5329495"/>
            <a:ext cx="3941135" cy="86391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F40AB9A-38A1-44FD-A355-A34A950C69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3657" y="5329495"/>
            <a:ext cx="3941135" cy="86391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3C674BB-5D31-4C70-85DD-4C37854949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3769" y="5329495"/>
            <a:ext cx="3948231" cy="86391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insert image caption</a:t>
            </a:r>
          </a:p>
        </p:txBody>
      </p:sp>
    </p:spTree>
    <p:extLst>
      <p:ext uri="{BB962C8B-B14F-4D97-AF65-F5344CB8AC3E}">
        <p14:creationId xmlns:p14="http://schemas.microsoft.com/office/powerpoint/2010/main" val="25411150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oriz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B8F7E29-A2DA-4DC9-B1D9-D76441744D2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9926" y="2018975"/>
            <a:ext cx="9672148" cy="10953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Images can be displayed here in a organized and clear way. 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1BE06138-0F2C-43C8-B0C7-8589FB0B34B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281694"/>
            <a:ext cx="2818260" cy="19676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3C8E92F-9AA4-4ADD-9D9F-7F7F5B934D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21300" y="3281694"/>
            <a:ext cx="2818260" cy="19676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7713D96-FD27-41E0-A2E9-7022D4577D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2600" y="3281694"/>
            <a:ext cx="2818260" cy="19676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77397CCF-A77C-4DBC-846A-DEE4042B0F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63899" y="3281694"/>
            <a:ext cx="2818260" cy="19676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0605B1-981E-4519-80EC-11B1B098DF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0" y="386131"/>
            <a:ext cx="11112500" cy="693369"/>
          </a:xfrm>
          <a:prstGeom prst="rect">
            <a:avLst/>
          </a:prstGeom>
        </p:spPr>
        <p:txBody>
          <a:bodyPr anchor="ctr"/>
          <a:lstStyle>
            <a:lvl1pPr algn="ctr"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enter title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C424CFF-6FB2-47E4-ADE8-12742DDC9CBD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37C9195-67AC-4B14-825E-5CF8FF293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60B5E399-A885-4ECF-94EB-BF944300E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010E211-31A5-4D26-8DBB-27DEC063D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D33EE14F-82D5-4FA0-8A71-92B9A3648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15F0E52-746C-4128-95C9-287136CDA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B433FFC4-BFF9-4305-A3E1-DB100601B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AFCC6E0E-2228-4B44-8A56-CA9FDAE69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5F0C1A6-B705-44DB-8A42-2F47C125D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C44B529-5B07-40AF-BFAB-9F1E3C2767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92200"/>
            <a:ext cx="11112500" cy="3746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0868534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AF72E02-6093-45E0-BBDC-ED164D380F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9926" y="5170657"/>
            <a:ext cx="9672148" cy="10953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Details can be added here to introduce a new topic or explain the image above.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C086652-26DA-42C5-BFA8-FE01EA2D8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0" y="386131"/>
            <a:ext cx="11112500" cy="693369"/>
          </a:xfrm>
          <a:prstGeom prst="rect">
            <a:avLst/>
          </a:prstGeom>
        </p:spPr>
        <p:txBody>
          <a:bodyPr anchor="ctr"/>
          <a:lstStyle>
            <a:lvl1pPr algn="ctr"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enter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14951D-4287-40C8-BD59-4899FA3C6ABB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0AE9F71-0FD6-4993-A9ED-B1D48261E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57D850F-61E1-41A1-A55E-09DCAFE5E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312C821-1C84-494A-B506-CD4451080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F904085-21C9-494E-9DBF-01B5DDB49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0007756-D76F-4A50-B3B2-7F5A79C34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2315A02-F554-4A37-BCC5-342BC9CB2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750B2AC-FA2D-4BC6-A908-E93CBF192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1F95362-A227-49AD-9E55-BF3FEBF61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FF36FCC-2BAD-40AD-BE3E-ABBCF71353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92200"/>
            <a:ext cx="11112500" cy="3746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4A7D1E4-01D3-4B43-9CC1-B10069B239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256389"/>
            <a:ext cx="12192000" cy="266344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017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Image 3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3D9EAE3D-8E7B-4A8B-A32C-37A2A72009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256388"/>
            <a:ext cx="12192000" cy="266344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7136F5D-218C-4922-A691-6E84EA1381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0" y="386131"/>
            <a:ext cx="11112500" cy="693369"/>
          </a:xfrm>
          <a:prstGeom prst="rect">
            <a:avLst/>
          </a:prstGeom>
        </p:spPr>
        <p:txBody>
          <a:bodyPr anchor="ctr"/>
          <a:lstStyle>
            <a:lvl1pPr algn="ctr"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enter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6116048-215A-46E2-ACD2-76A50B6EF0CB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AE20ED7-7D2E-4B69-AEE7-71D8BB7E8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206ACB4-C562-4C81-97CD-3E0C6D8A1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2D29FFC-050D-49EE-BCC6-BD7D25027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A066904-9B26-421F-91EB-2A07D6D80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CAC98DE-371B-4E7A-8AF8-4F799AA1E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EEFA18C-B936-4ECC-B4A7-7A192E890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0C96A62-2ABF-4390-8EAE-E920BCC9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C225578A-9710-4D12-9C87-58451F900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16FC58-CBC2-4154-9BB3-5584221843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92200"/>
            <a:ext cx="11112500" cy="374650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0EFCE5E-A177-486D-BD79-99FACCDD0C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00" y="5072231"/>
            <a:ext cx="3058074" cy="54658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spc="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INSERT TOPIC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7DC54AF-10FB-4F42-8ACE-2345FBCAB5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56100" y="5072231"/>
            <a:ext cx="3058074" cy="54658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spc="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INSERT TOPIC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206F3EF-FD6E-4339-9BDB-09139CAE39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86700" y="5072231"/>
            <a:ext cx="3058074" cy="54658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spc="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INSERT TOPIC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FD25FCA-2B7F-4A05-951F-FF6C60E011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500" y="5625170"/>
            <a:ext cx="3058074" cy="7867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details about the first topic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E6C4316-28EA-4620-AB3A-550D273AA5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6100" y="5630394"/>
            <a:ext cx="3058074" cy="7867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details about the first topic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DCEA8437-4970-406B-ACFC-EFE3E9820F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86700" y="5630394"/>
            <a:ext cx="3058074" cy="7867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details about the first topic</a:t>
            </a:r>
          </a:p>
        </p:txBody>
      </p:sp>
    </p:spTree>
    <p:extLst>
      <p:ext uri="{BB962C8B-B14F-4D97-AF65-F5344CB8AC3E}">
        <p14:creationId xmlns:p14="http://schemas.microsoft.com/office/powerpoint/2010/main" val="41938859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ll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E6AE85-4F26-43A6-A062-AA91D777E850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8AFFC6A6-7C74-4F8D-87E9-118589BCD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B53483C0-5742-4E3F-9FF6-6893F87D3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9099F955-6F67-4E0E-B736-1C6992885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7C54ACA6-C720-40EF-AAFA-96B123E36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D6C0139E-D12D-4AA0-A73E-5E7B246AD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D1C6F205-69C6-4F14-B19C-79AE23190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973E607E-D601-406E-AE57-3BD81E8B9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7788DAD1-619D-4FA4-AB9A-B8F9D5BA5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11" name="Picture 2" descr="Image result for iphone png">
            <a:extLst>
              <a:ext uri="{FF2B5EF4-FFF2-40B4-BE49-F238E27FC236}">
                <a16:creationId xmlns:a16="http://schemas.microsoft.com/office/drawing/2014/main" id="{238EAEB4-1107-41B1-854E-4760116F8A0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59" r="25294" b="40760"/>
          <a:stretch/>
        </p:blipFill>
        <p:spPr bwMode="auto">
          <a:xfrm>
            <a:off x="680485" y="323850"/>
            <a:ext cx="5465135" cy="653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EB2DCE-B68D-4DE5-BF5A-A23B3E9BBC49}"/>
              </a:ext>
            </a:extLst>
          </p:cNvPr>
          <p:cNvCxnSpPr>
            <a:cxnSpLocks/>
          </p:cNvCxnSpPr>
          <p:nvPr userDrawn="1"/>
        </p:nvCxnSpPr>
        <p:spPr>
          <a:xfrm>
            <a:off x="6408012" y="1058732"/>
            <a:ext cx="740664" cy="0"/>
          </a:xfrm>
          <a:prstGeom prst="line">
            <a:avLst/>
          </a:prstGeom>
          <a:ln w="38100"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5FC1B97-53DA-4D51-8B94-0D232BFCBC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8012" y="3029803"/>
            <a:ext cx="5098188" cy="27841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enter details about a topic or the image pictured.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060EEA6-ED4D-4154-A276-36D4142138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8012" y="1172829"/>
            <a:ext cx="5098188" cy="1169998"/>
          </a:xfrm>
          <a:prstGeom prst="rect">
            <a:avLst/>
          </a:prstGeom>
        </p:spPr>
        <p:txBody>
          <a:bodyPr anchor="t"/>
          <a:lstStyle>
            <a:lvl1pPr algn="l"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3E249E-49AF-4E0E-9884-5537265688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8012" y="2365612"/>
            <a:ext cx="5098188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01AAC3E-D51F-4DC6-991D-FC3DB1B34EE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90638" y="2070100"/>
            <a:ext cx="4267200" cy="4787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83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54A7C1-3DE7-4F63-8C95-5E550C550A88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D7A20BE6-4FC2-4426-8764-C331621C1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A227DC54-4535-4E53-8D1A-B37CF7297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E4DDA703-59D4-49D9-B20C-E52416CE9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B80BFCC2-4D5D-4EDC-91AB-6C6FB0CB5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895D29F6-C728-4586-835B-C04DFF6C6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06D66CFB-B14D-43D8-AF25-A419DC0B5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8BE38276-CF74-4254-A284-3DC155B1C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2A7EBC80-2004-40C3-BB93-5876E9EF9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294ADC-DCD4-452B-891F-453B9A1D38D3}"/>
              </a:ext>
            </a:extLst>
          </p:cNvPr>
          <p:cNvCxnSpPr>
            <a:cxnSpLocks/>
          </p:cNvCxnSpPr>
          <p:nvPr userDrawn="1"/>
        </p:nvCxnSpPr>
        <p:spPr>
          <a:xfrm>
            <a:off x="6408012" y="1058732"/>
            <a:ext cx="740664" cy="0"/>
          </a:xfrm>
          <a:prstGeom prst="line">
            <a:avLst/>
          </a:prstGeom>
          <a:ln w="38100"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38369C2-B27F-419A-8733-D3680EE6071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8012" y="3029803"/>
            <a:ext cx="5098188" cy="27841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enter details about a topic or the image pictured.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D1E2FF6-C494-49C6-AEE7-FCFAF8A79C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8012" y="1172829"/>
            <a:ext cx="5098188" cy="1169998"/>
          </a:xfrm>
          <a:prstGeom prst="rect">
            <a:avLst/>
          </a:prstGeom>
        </p:spPr>
        <p:txBody>
          <a:bodyPr anchor="t"/>
          <a:lstStyle>
            <a:lvl1pPr algn="l"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18F05BA-5A69-4824-89EA-1EBB4E3FAC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8012" y="2365612"/>
            <a:ext cx="5098188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6" name="Picture 4" descr="Image result for mac png">
            <a:extLst>
              <a:ext uri="{FF2B5EF4-FFF2-40B4-BE49-F238E27FC236}">
                <a16:creationId xmlns:a16="http://schemas.microsoft.com/office/drawing/2014/main" id="{D8D1139C-BBC8-40E9-9189-3D86FA661EA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36477" y="2158953"/>
            <a:ext cx="6660108" cy="426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2902D247-6B9E-424F-B68A-71E1F926F5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0760" y="2538721"/>
            <a:ext cx="5176583" cy="325069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3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19851-C381-C750-BCF3-307B463D8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58239-0B83-CD81-75DB-9BC51543B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FDA3CF-AA66-33AD-64A2-7175D1BD9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7B7346-7BF2-B32F-5FE0-2F706653C0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5C991E-AD57-243B-A197-E91E21F955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FBFE9C-E078-37BD-F146-A6B454CC1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561B-20B5-4BC5-B21E-D689FC8C0F60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AB6DFD-E8D9-2319-73E1-8B8FF3EC8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514B6C-728B-8931-B644-A118BBAD9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8304-F5E6-4B7B-9285-0ABC421AD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055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33399A-D4B3-42D9-B74D-FD94C94FFA46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331E23C1-34F4-4313-8B3C-97A0219EF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998DF8FF-FE1B-483B-BB47-9339CB811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E930BCA7-8B89-4E20-88DB-5DE014AD5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D42B0A46-99DD-45BF-B9FE-03AC17189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9602583E-01AE-4CE9-A6D7-BA3EA1C09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58381CC6-3BD3-4717-BAD5-38CC400D7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052D438D-9150-4187-82BF-ED636E31C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DE6CF00E-DE19-44CC-AD04-7B603E819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11" name="Picture 2" descr="Image result for ipad air 2 png">
            <a:extLst>
              <a:ext uri="{FF2B5EF4-FFF2-40B4-BE49-F238E27FC236}">
                <a16:creationId xmlns:a16="http://schemas.microsoft.com/office/drawing/2014/main" id="{43E7000A-39E6-48CC-82D0-4892A18313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2566" y="331972"/>
            <a:ext cx="4195006" cy="620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850B0F0E-B92F-4A86-A693-9451715BD7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19275" y="914401"/>
            <a:ext cx="3772313" cy="5029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113C1E-1086-451A-BC10-623B220D3E4A}"/>
              </a:ext>
            </a:extLst>
          </p:cNvPr>
          <p:cNvCxnSpPr>
            <a:cxnSpLocks/>
          </p:cNvCxnSpPr>
          <p:nvPr userDrawn="1"/>
        </p:nvCxnSpPr>
        <p:spPr>
          <a:xfrm>
            <a:off x="6408012" y="1058732"/>
            <a:ext cx="740664" cy="0"/>
          </a:xfrm>
          <a:prstGeom prst="line">
            <a:avLst/>
          </a:prstGeom>
          <a:ln w="38100"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C998A4-53C9-46F3-9A0B-D6227EDBD7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8012" y="3029803"/>
            <a:ext cx="5098188" cy="27841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enter details about a topic or the image pictured.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E2B6866-08DF-4D18-8639-4762534C7E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8012" y="1172829"/>
            <a:ext cx="5098188" cy="1169998"/>
          </a:xfrm>
          <a:prstGeom prst="rect">
            <a:avLst/>
          </a:prstGeom>
        </p:spPr>
        <p:txBody>
          <a:bodyPr anchor="t"/>
          <a:lstStyle>
            <a:lvl1pPr algn="l"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9749059-1AA9-449C-9F3A-30E4FA0FA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8012" y="2365612"/>
            <a:ext cx="5098188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543796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732AE95-0ADB-49AD-B8E8-1D568ED0027D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B5B7B098-CE60-4DD9-991F-FE3FA8D80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99926DFE-C899-4A78-95BC-049D7AF3A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121D78A5-0031-4ADD-A26C-4DACACAF1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C5F646ED-91F3-4FEA-8CE4-234BB997E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B973E6C8-8707-4B33-B986-D68E9E6FA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227FC498-77E0-418B-9FD4-14BD433EB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DE1AB323-2221-43C8-893F-D06E2DB76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B7AA0A8A-A5D5-45D5-9E04-40B89374E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C0B8C7-2018-40F0-8FA0-43E8DF25DB00}"/>
              </a:ext>
            </a:extLst>
          </p:cNvPr>
          <p:cNvCxnSpPr>
            <a:cxnSpLocks/>
          </p:cNvCxnSpPr>
          <p:nvPr userDrawn="1"/>
        </p:nvCxnSpPr>
        <p:spPr>
          <a:xfrm>
            <a:off x="1564182" y="1565656"/>
            <a:ext cx="740664" cy="0"/>
          </a:xfrm>
          <a:prstGeom prst="line">
            <a:avLst/>
          </a:prstGeom>
          <a:ln w="38100"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87BA938F-0472-401A-977E-D6062AC5EC90}"/>
              </a:ext>
            </a:extLst>
          </p:cNvPr>
          <p:cNvSpPr/>
          <p:nvPr userDrawn="1"/>
        </p:nvSpPr>
        <p:spPr>
          <a:xfrm>
            <a:off x="92334" y="5152571"/>
            <a:ext cx="12124873" cy="1703716"/>
          </a:xfrm>
          <a:prstGeom prst="triangle">
            <a:avLst>
              <a:gd name="adj" fmla="val 100000"/>
            </a:avLst>
          </a:prstGeom>
          <a:solidFill>
            <a:schemeClr val="bg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20426E67-7206-4A70-844C-C2E0CFBB63C5}"/>
              </a:ext>
            </a:extLst>
          </p:cNvPr>
          <p:cNvSpPr/>
          <p:nvPr userDrawn="1"/>
        </p:nvSpPr>
        <p:spPr>
          <a:xfrm>
            <a:off x="28878" y="5447212"/>
            <a:ext cx="12163121" cy="1397139"/>
          </a:xfrm>
          <a:prstGeom prst="triangle">
            <a:avLst>
              <a:gd name="adj" fmla="val 100000"/>
            </a:avLst>
          </a:prstGeom>
          <a:solidFill>
            <a:schemeClr val="bg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F2FF11-B17E-4EEF-89C2-4334C90D8FF1}"/>
              </a:ext>
            </a:extLst>
          </p:cNvPr>
          <p:cNvGrpSpPr/>
          <p:nvPr userDrawn="1"/>
        </p:nvGrpSpPr>
        <p:grpSpPr>
          <a:xfrm>
            <a:off x="11169917" y="6413620"/>
            <a:ext cx="869136" cy="287336"/>
            <a:chOff x="9740079" y="5966678"/>
            <a:chExt cx="1069658" cy="35362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547D28C-9FF2-49F3-8536-D3077F7E4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D54AFDB-D3B2-4AC5-8758-94184D50B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DCDD8924-83FF-406E-B994-787AC6579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3CCC22-E0F5-4105-9D95-7A3C42F22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099A06C-9689-4A82-A9F2-C6248B627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A62EAE46-BB08-4545-AE9A-3F090ADDB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B7A07A1-9B9A-4034-B224-53BD95E47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0E954CF-934A-41C0-9B71-722849186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A9DB328A-D463-45F7-87EA-39E388E4EFDC}"/>
              </a:ext>
            </a:extLst>
          </p:cNvPr>
          <p:cNvSpPr/>
          <p:nvPr userDrawn="1"/>
        </p:nvSpPr>
        <p:spPr>
          <a:xfrm>
            <a:off x="7150075" y="-4464"/>
            <a:ext cx="5041924" cy="6854783"/>
          </a:xfrm>
          <a:prstGeom prst="triangle">
            <a:avLst>
              <a:gd name="adj" fmla="val 10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D142579C-4497-40D8-8DC3-39DDD1DEF882}"/>
              </a:ext>
            </a:extLst>
          </p:cNvPr>
          <p:cNvSpPr/>
          <p:nvPr userDrawn="1"/>
        </p:nvSpPr>
        <p:spPr>
          <a:xfrm flipV="1">
            <a:off x="0" y="-13648"/>
            <a:ext cx="12192000" cy="3140896"/>
          </a:xfrm>
          <a:prstGeom prst="triangle">
            <a:avLst>
              <a:gd name="adj" fmla="val 100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606AEB4-97B9-44CE-A4EC-A0A0F5CB70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3790" y="1739900"/>
            <a:ext cx="9144000" cy="3054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This slide is meant for a quote or direct unedited text. Use the </a:t>
            </a:r>
            <a:r>
              <a:rPr lang="en-US" dirty="0">
                <a:solidFill>
                  <a:schemeClr val="accent2"/>
                </a:solidFill>
              </a:rPr>
              <a:t>orange color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to highlight only the key terms within the quote. 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C464E9D1-6FA8-42F7-BC07-D86B88FEE0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18028" y="4727194"/>
            <a:ext cx="4709762" cy="508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pc="300"/>
            </a:lvl1pPr>
          </a:lstStyle>
          <a:p>
            <a:r>
              <a:rPr lang="en-US" dirty="0"/>
              <a:t>AUTHOR NAME HERE</a:t>
            </a:r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6853C024-165F-48BC-AAD5-F84CFDC924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18029" y="5244378"/>
            <a:ext cx="4709762" cy="6141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37816933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F7DD3462-E3B6-4139-B507-D20B4BEBBB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107" y="0"/>
            <a:ext cx="256567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478D3DB-E99B-447C-9D7D-B922233ED538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C6AFB90F-027F-4A12-A56F-14B4A39C8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5B0BF08A-4879-4319-BD11-73057991B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86FC2A66-C7E2-468D-B290-351324097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01D63733-A764-4671-8EE9-6B78B32B1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C518D3DD-DE5B-4AD8-A5B8-8258C25F5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7D6460B7-1E4A-494D-BC10-B711710B3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06372AC0-E441-4805-B9E3-3DA88E21D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0CAA0A3E-A1FB-46E2-906D-75B25AF15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F379A8F7-0EEB-433B-AC62-B1FB7FC2BE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0028" y="386131"/>
            <a:ext cx="8682222" cy="693369"/>
          </a:xfrm>
          <a:prstGeom prst="rect">
            <a:avLst/>
          </a:prstGeom>
        </p:spPr>
        <p:txBody>
          <a:bodyPr anchor="ctr"/>
          <a:lstStyle>
            <a:lvl1pPr algn="l"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04C094A-BC4A-4DFF-BA25-251426DECC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70028" y="1092200"/>
            <a:ext cx="8682222" cy="37465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7F14EA-2AC0-4D42-9269-74A5EF2FD9D4}"/>
              </a:ext>
            </a:extLst>
          </p:cNvPr>
          <p:cNvSpPr/>
          <p:nvPr userDrawn="1"/>
        </p:nvSpPr>
        <p:spPr>
          <a:xfrm>
            <a:off x="3248439" y="2089578"/>
            <a:ext cx="92646" cy="965458"/>
          </a:xfrm>
          <a:prstGeom prst="rect">
            <a:avLst/>
          </a:prstGeom>
          <a:solidFill>
            <a:srgbClr val="F36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32BE0F-11AA-4247-8DFB-A5DD4EBEA5C7}"/>
              </a:ext>
            </a:extLst>
          </p:cNvPr>
          <p:cNvSpPr/>
          <p:nvPr userDrawn="1"/>
        </p:nvSpPr>
        <p:spPr>
          <a:xfrm>
            <a:off x="3248438" y="3387923"/>
            <a:ext cx="92646" cy="965458"/>
          </a:xfrm>
          <a:prstGeom prst="rect">
            <a:avLst/>
          </a:prstGeom>
          <a:solidFill>
            <a:srgbClr val="F36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D4079EE8-88BA-444A-8C0A-CC8AC8F0BE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38513" y="2089150"/>
            <a:ext cx="8166100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first topic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14D2A390-9749-478C-BB21-3B2D172428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38513" y="2449660"/>
            <a:ext cx="8166100" cy="61738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details about the first topic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A2FF8DE-60A1-49EC-ADD1-DA4ADF8C2E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38513" y="3375482"/>
            <a:ext cx="8166100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second topic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56F730A8-E197-4462-A546-EA7CF0710F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8513" y="3735992"/>
            <a:ext cx="8166100" cy="6173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details about the second topic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CA594AF1-889C-4590-B4C9-814F99293C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8513" y="4719807"/>
            <a:ext cx="8166100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third topic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4679C1B-1227-4959-B25D-4F4EF3E14F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38513" y="5080317"/>
            <a:ext cx="8166100" cy="61738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details about the third topic</a:t>
            </a:r>
          </a:p>
        </p:txBody>
      </p:sp>
      <p:sp>
        <p:nvSpPr>
          <p:cNvPr id="28" name="Slide Number Placeholder 15">
            <a:extLst>
              <a:ext uri="{FF2B5EF4-FFF2-40B4-BE49-F238E27FC236}">
                <a16:creationId xmlns:a16="http://schemas.microsoft.com/office/drawing/2014/main" id="{9B850D5F-6940-4591-804C-9EC62E911E1C}"/>
              </a:ext>
            </a:extLst>
          </p:cNvPr>
          <p:cNvSpPr txBox="1">
            <a:spLocks/>
          </p:cNvSpPr>
          <p:nvPr userDrawn="1"/>
        </p:nvSpPr>
        <p:spPr>
          <a:xfrm>
            <a:off x="171449" y="6492874"/>
            <a:ext cx="4665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3245F9-611F-460B-AD82-FE5275B4E6CE}" type="slidenum">
              <a:rPr lang="en-US" sz="10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301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C24A6A72-D72A-42BA-BAF6-B836F5BC8E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107" y="0"/>
            <a:ext cx="256567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327EB42-FB7D-44E5-9D04-325F9921F923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65E225F8-655B-4AF7-82EA-5CE5729EC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A2B72FDB-8D74-4B63-B6E7-C498A9DFE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08546999-6538-4E1E-AAC7-6F9C93940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B0CB32F-3846-4131-936C-E1F6ED68D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EF372D0B-0101-4958-A055-181D867F5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1D9BFEE0-DF89-4B98-886C-2C2B059DA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7B7B94E2-10C1-4A1A-92E7-50F00198A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EFB9BE90-DFA0-43BF-8B2E-959542CBC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66B4A70F-5BE3-49EA-B078-9ACFAF9392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0028" y="386131"/>
            <a:ext cx="8682222" cy="693369"/>
          </a:xfrm>
          <a:prstGeom prst="rect">
            <a:avLst/>
          </a:prstGeom>
        </p:spPr>
        <p:txBody>
          <a:bodyPr anchor="ctr"/>
          <a:lstStyle>
            <a:lvl1pPr algn="l"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9B6DCFA-A1CE-4974-A131-5175671CE8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70028" y="1092200"/>
            <a:ext cx="8682222" cy="37465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AEF0A91-E57B-4E83-BA1D-5E6F2D0D10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38513" y="2089150"/>
            <a:ext cx="3211143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340FEEA-F131-4085-AC17-20C438E64E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38513" y="2495956"/>
            <a:ext cx="3211143" cy="686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details about this topic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901EA34-D576-4F6F-A456-69467D21F6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38513" y="3375482"/>
            <a:ext cx="3211143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4648BC5-F46B-4B68-BA08-4D02E54F72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8513" y="3782288"/>
            <a:ext cx="3211143" cy="686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details about this topic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D537BD41-EF34-425E-9945-50779A1CFE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8513" y="4719807"/>
            <a:ext cx="3211143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70412C95-8F51-49F6-B049-43D1D63EA4D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38513" y="5126613"/>
            <a:ext cx="3211143" cy="6929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details about this topic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FC1BDA7-B8D3-42F1-BF3D-FDB4700461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03694" y="2084240"/>
            <a:ext cx="3211143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690B44E-078C-4773-9603-EEA16D2A56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03694" y="2491046"/>
            <a:ext cx="3211143" cy="686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details about this topic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FBD6543B-2960-4793-AECA-20EE5F7CD3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03694" y="3370572"/>
            <a:ext cx="3211143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9404D23-00A3-4CB7-A7C6-7C73AB861F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03694" y="3777378"/>
            <a:ext cx="3211143" cy="686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details about this topic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3C4D8E0D-C56A-41B7-AF6B-B97F8E6A69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3694" y="4714897"/>
            <a:ext cx="3211143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topic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8CF7C345-40E3-40E6-8527-390907C1AB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03694" y="5121703"/>
            <a:ext cx="3211143" cy="6929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details about this topic</a:t>
            </a:r>
          </a:p>
        </p:txBody>
      </p:sp>
      <p:sp>
        <p:nvSpPr>
          <p:cNvPr id="32" name="Slide Number Placeholder 15">
            <a:extLst>
              <a:ext uri="{FF2B5EF4-FFF2-40B4-BE49-F238E27FC236}">
                <a16:creationId xmlns:a16="http://schemas.microsoft.com/office/drawing/2014/main" id="{4A449BBC-3CAC-42DF-9207-0ED4CE42263E}"/>
              </a:ext>
            </a:extLst>
          </p:cNvPr>
          <p:cNvSpPr txBox="1">
            <a:spLocks/>
          </p:cNvSpPr>
          <p:nvPr userDrawn="1"/>
        </p:nvSpPr>
        <p:spPr>
          <a:xfrm>
            <a:off x="171449" y="6492874"/>
            <a:ext cx="4665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3245F9-611F-460B-AD82-FE5275B4E6CE}" type="slidenum">
              <a:rPr lang="en-US" sz="10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216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D3819-1684-4E89-A90A-FD413A2C0B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0" y="386131"/>
            <a:ext cx="11112500" cy="693369"/>
          </a:xfrm>
          <a:prstGeom prst="rect">
            <a:avLst/>
          </a:prstGeom>
        </p:spPr>
        <p:txBody>
          <a:bodyPr anchor="ctr"/>
          <a:lstStyle>
            <a:lvl1pPr algn="ctr"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enter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1CB1F5-64DB-4EF5-8AD3-299398BB575C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1569EF8A-8BB1-40C9-A4FD-1DD43A5E8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358ED287-34D2-4D2B-ACEB-D4CB7672B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9A39CA8B-26C4-41EB-8555-84D97FE35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3E981874-F49D-4769-8BD5-A89925C2F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ACA8C1A9-7733-4673-93E1-283063EFE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4FB21A32-0BE7-4A9C-BB2E-712F4253E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E133F0E9-FFF6-483E-B0B2-2E9CCC596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E75BB2CE-2F59-40A7-8FC1-A894E4D4C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3B368E4-BA67-41B7-A699-F94878232E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92200"/>
            <a:ext cx="11112500" cy="3746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F4F0767-896D-491E-87AB-8A1DD0D7988E}"/>
              </a:ext>
            </a:extLst>
          </p:cNvPr>
          <p:cNvGrpSpPr/>
          <p:nvPr userDrawn="1"/>
        </p:nvGrpSpPr>
        <p:grpSpPr>
          <a:xfrm>
            <a:off x="2104618" y="3552699"/>
            <a:ext cx="7982764" cy="195064"/>
            <a:chOff x="1765255" y="3552699"/>
            <a:chExt cx="7982764" cy="195064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9C18B26-D1F1-4273-98D7-0F3E92B3013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57829" y="3650231"/>
              <a:ext cx="7705043" cy="0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5D5D93E-0969-449D-BADA-2C4FF2DE179B}"/>
                </a:ext>
              </a:extLst>
            </p:cNvPr>
            <p:cNvGrpSpPr/>
            <p:nvPr userDrawn="1"/>
          </p:nvGrpSpPr>
          <p:grpSpPr>
            <a:xfrm>
              <a:off x="1765255" y="3552699"/>
              <a:ext cx="7982764" cy="195064"/>
              <a:chOff x="1765255" y="3552699"/>
              <a:chExt cx="7982764" cy="195064"/>
            </a:xfrm>
          </p:grpSpPr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EA0E6364-AFA2-4776-B603-813B2CBB59CE}"/>
                  </a:ext>
                </a:extLst>
              </p:cNvPr>
              <p:cNvSpPr/>
              <p:nvPr userDrawn="1"/>
            </p:nvSpPr>
            <p:spPr>
              <a:xfrm rot="5400000">
                <a:off x="1760297" y="3557657"/>
                <a:ext cx="195064" cy="185148"/>
              </a:xfrm>
              <a:prstGeom prst="hexagon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20" tIns="60960" rIns="121920" bIns="60960" anchor="ctr"/>
              <a:lstStyle/>
              <a:p>
                <a:pPr algn="ctr">
                  <a:defRPr/>
                </a:pPr>
                <a:endParaRPr lang="en-US" sz="2667" dirty="0"/>
              </a:p>
            </p:txBody>
          </p:sp>
          <p:sp>
            <p:nvSpPr>
              <p:cNvPr id="17" name="Hexagon 16">
                <a:extLst>
                  <a:ext uri="{FF2B5EF4-FFF2-40B4-BE49-F238E27FC236}">
                    <a16:creationId xmlns:a16="http://schemas.microsoft.com/office/drawing/2014/main" id="{4497BDE9-103E-41CF-B52C-5A923B34E698}"/>
                  </a:ext>
                </a:extLst>
              </p:cNvPr>
              <p:cNvSpPr/>
              <p:nvPr userDrawn="1"/>
            </p:nvSpPr>
            <p:spPr>
              <a:xfrm rot="5400000">
                <a:off x="4359502" y="3557657"/>
                <a:ext cx="195064" cy="185148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20" tIns="60960" rIns="121920" bIns="60960" anchor="ctr"/>
              <a:lstStyle/>
              <a:p>
                <a:pPr algn="ctr">
                  <a:defRPr/>
                </a:pPr>
                <a:endParaRPr lang="en-US" sz="2667" dirty="0"/>
              </a:p>
            </p:txBody>
          </p:sp>
          <p:sp>
            <p:nvSpPr>
              <p:cNvPr id="18" name="Hexagon 17">
                <a:extLst>
                  <a:ext uri="{FF2B5EF4-FFF2-40B4-BE49-F238E27FC236}">
                    <a16:creationId xmlns:a16="http://schemas.microsoft.com/office/drawing/2014/main" id="{7B771BEF-5BCA-4F9C-BE8A-F47ABDD15EEC}"/>
                  </a:ext>
                </a:extLst>
              </p:cNvPr>
              <p:cNvSpPr/>
              <p:nvPr userDrawn="1"/>
            </p:nvSpPr>
            <p:spPr>
              <a:xfrm rot="5400000">
                <a:off x="6958707" y="3557657"/>
                <a:ext cx="195064" cy="185148"/>
              </a:xfrm>
              <a:prstGeom prst="hexagon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20" tIns="60960" rIns="121920" bIns="60960" anchor="ctr"/>
              <a:lstStyle/>
              <a:p>
                <a:pPr algn="ctr">
                  <a:defRPr/>
                </a:pPr>
                <a:endParaRPr lang="en-US" sz="2667" dirty="0"/>
              </a:p>
            </p:txBody>
          </p:sp>
          <p:sp>
            <p:nvSpPr>
              <p:cNvPr id="19" name="Hexagon 18">
                <a:extLst>
                  <a:ext uri="{FF2B5EF4-FFF2-40B4-BE49-F238E27FC236}">
                    <a16:creationId xmlns:a16="http://schemas.microsoft.com/office/drawing/2014/main" id="{33DF5F8B-6468-45C5-87E2-74CE911B95CB}"/>
                  </a:ext>
                </a:extLst>
              </p:cNvPr>
              <p:cNvSpPr/>
              <p:nvPr userDrawn="1"/>
            </p:nvSpPr>
            <p:spPr>
              <a:xfrm rot="5400000">
                <a:off x="9557913" y="3557657"/>
                <a:ext cx="195064" cy="185148"/>
              </a:xfrm>
              <a:prstGeom prst="hexagon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20" tIns="60960" rIns="121920" bIns="60960" anchor="ctr"/>
              <a:lstStyle/>
              <a:p>
                <a:pPr algn="ctr">
                  <a:defRPr/>
                </a:pPr>
                <a:endParaRPr lang="en-US" sz="2667" dirty="0"/>
              </a:p>
            </p:txBody>
          </p:sp>
        </p:grpSp>
      </p:grp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BD1D88DD-0FA7-419F-AB37-0F510B2D78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1242" y="3843369"/>
            <a:ext cx="2423160" cy="408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3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PHASE TWO</a:t>
            </a:r>
          </a:p>
        </p:txBody>
      </p:sp>
      <p:sp>
        <p:nvSpPr>
          <p:cNvPr id="21" name="Text Placeholder 32">
            <a:extLst>
              <a:ext uri="{FF2B5EF4-FFF2-40B4-BE49-F238E27FC236}">
                <a16:creationId xmlns:a16="http://schemas.microsoft.com/office/drawing/2014/main" id="{823A706C-AEA8-442D-A4A7-1EA63E8E21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3072" y="4282051"/>
            <a:ext cx="2063307" cy="9498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details about this phase</a:t>
            </a: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A31EA3AE-A598-46AD-B55B-FF4FC7A452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71169" y="4282051"/>
            <a:ext cx="2063307" cy="9498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details about this phase</a:t>
            </a: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8025CD4C-8819-4E45-BCD2-B5361A3029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56119" y="4282051"/>
            <a:ext cx="2063307" cy="9498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details about this phase</a:t>
            </a: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258B70C9-2C0B-49AB-A585-CCA4C4B699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58342" y="4282051"/>
            <a:ext cx="2063307" cy="9498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details about this phase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D1D288D9-0997-4A50-980D-96805049C3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3145" y="3843369"/>
            <a:ext cx="2423160" cy="408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3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PHASE ONE</a:t>
            </a:r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id="{CAE30221-8289-440E-A2B8-C8D7FD591D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69443" y="3843369"/>
            <a:ext cx="2436658" cy="408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3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PHASE THREE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58F98702-68A0-49BF-880D-393567F7E35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78415" y="3843369"/>
            <a:ext cx="2423160" cy="408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3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PHASE FOUR</a:t>
            </a:r>
          </a:p>
        </p:txBody>
      </p:sp>
    </p:spTree>
    <p:extLst>
      <p:ext uri="{BB962C8B-B14F-4D97-AF65-F5344CB8AC3E}">
        <p14:creationId xmlns:p14="http://schemas.microsoft.com/office/powerpoint/2010/main" val="24903060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F14EC2-7581-4BC4-A4A9-4295EAEF2B4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7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618C105-ED35-46E7-A441-4092DE6D0B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0" y="386131"/>
            <a:ext cx="11112500" cy="693369"/>
          </a:xfrm>
          <a:prstGeom prst="rect">
            <a:avLst/>
          </a:prstGeom>
        </p:spPr>
        <p:txBody>
          <a:bodyPr anchor="ctr"/>
          <a:lstStyle>
            <a:lvl1pPr algn="ctr"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enter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B9856B-ED58-408E-BAC4-B9B46F6D16D6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7E84A5A-A9E5-48B9-BC44-9D9995B6A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97370AA-5497-4A31-B957-629EA0954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8FB8AC1-CC68-43F8-9C39-3A30F68CC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D9966FA-FF73-4673-8990-3EE3E2574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62F5CED-F5DD-4647-B0F2-78A5BB614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0BE5EBA-3CAC-4342-BAF1-E83594C45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2288708-385B-4335-A4F7-B3CFBBDB9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61E99F8-73FC-4FDC-B746-11BACF07C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4C12823-491A-4E1A-9A2F-5132893E12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92200"/>
            <a:ext cx="11112500" cy="3746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Chart Placeholder 3">
            <a:extLst>
              <a:ext uri="{FF2B5EF4-FFF2-40B4-BE49-F238E27FC236}">
                <a16:creationId xmlns:a16="http://schemas.microsoft.com/office/drawing/2014/main" id="{10E9590E-1439-4960-A4F5-F66FB1F209A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806450" y="1803400"/>
            <a:ext cx="4749800" cy="39243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Chart Placeholder 3">
            <a:extLst>
              <a:ext uri="{FF2B5EF4-FFF2-40B4-BE49-F238E27FC236}">
                <a16:creationId xmlns:a16="http://schemas.microsoft.com/office/drawing/2014/main" id="{46CF428A-1A6D-4908-9391-AE557E683167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511523" y="1812925"/>
            <a:ext cx="4749800" cy="39243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BA116E9-950B-4089-89AD-4661F54C13D0}"/>
              </a:ext>
            </a:extLst>
          </p:cNvPr>
          <p:cNvSpPr txBox="1">
            <a:spLocks/>
          </p:cNvSpPr>
          <p:nvPr userDrawn="1"/>
        </p:nvSpPr>
        <p:spPr>
          <a:xfrm>
            <a:off x="171449" y="6492874"/>
            <a:ext cx="4665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3245F9-611F-460B-AD82-FE5275B4E6CE}" type="slidenum">
              <a:rPr lang="en-US" sz="10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8B94BE2-521A-414C-ACE4-17DBCDD2F0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055" y="6429865"/>
            <a:ext cx="10190182" cy="37465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Source: Click to enter source details </a:t>
            </a:r>
          </a:p>
        </p:txBody>
      </p:sp>
    </p:spTree>
    <p:extLst>
      <p:ext uri="{BB962C8B-B14F-4D97-AF65-F5344CB8AC3E}">
        <p14:creationId xmlns:p14="http://schemas.microsoft.com/office/powerpoint/2010/main" val="2584651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F6A3CEC-6C6E-4224-A546-793C7D17711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7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A49021-4637-44E3-BD4C-430668623C56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99BA78E0-5E0B-4C36-90E7-F0742BBD6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80DE7B48-6801-42DC-BA0D-98A4D6E6B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880F3777-0968-4F5D-ADF7-5BA169519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37CE0572-C3A1-436F-B638-82C6DD847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6646DA85-4467-45A5-9543-BB5B1A74A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433F7A99-083C-4769-B6C2-3D89418C8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33603F5F-F65D-4023-8B2A-C0D23C651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529D5CF4-6ABF-4B85-BC12-13F87222C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2" name="Chart Placeholder 3">
            <a:extLst>
              <a:ext uri="{FF2B5EF4-FFF2-40B4-BE49-F238E27FC236}">
                <a16:creationId xmlns:a16="http://schemas.microsoft.com/office/drawing/2014/main" id="{C113B462-F5CE-4666-8FE3-E59B025C3554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37952" y="1097263"/>
            <a:ext cx="5127435" cy="471668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00B9A916-5BDB-4E34-BCB1-662E79010B3E}"/>
              </a:ext>
            </a:extLst>
          </p:cNvPr>
          <p:cNvSpPr txBox="1">
            <a:spLocks/>
          </p:cNvSpPr>
          <p:nvPr userDrawn="1"/>
        </p:nvSpPr>
        <p:spPr>
          <a:xfrm>
            <a:off x="171449" y="6492874"/>
            <a:ext cx="4665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3245F9-611F-460B-AD82-FE5275B4E6CE}" type="slidenum">
              <a:rPr lang="en-US" sz="10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E763DC7-5166-4E3E-88A3-8ED7DDEFC5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055" y="6429865"/>
            <a:ext cx="10190182" cy="37465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Source: Click to enter source details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2661B3-C356-4A6F-861B-CA1F303D5EAD}"/>
              </a:ext>
            </a:extLst>
          </p:cNvPr>
          <p:cNvCxnSpPr>
            <a:cxnSpLocks/>
          </p:cNvCxnSpPr>
          <p:nvPr userDrawn="1"/>
        </p:nvCxnSpPr>
        <p:spPr>
          <a:xfrm>
            <a:off x="6408012" y="1044218"/>
            <a:ext cx="740664" cy="0"/>
          </a:xfrm>
          <a:prstGeom prst="line">
            <a:avLst/>
          </a:prstGeom>
          <a:ln w="38100"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EAA0A5D-97DB-4EE3-8BAA-C6EF5D3E3FB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8012" y="3029803"/>
            <a:ext cx="5098188" cy="27841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enter details about a topic or the image pictured.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5A77E4D-CE7A-4A47-9A26-F9DA87472E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8012" y="1172829"/>
            <a:ext cx="5098188" cy="1169998"/>
          </a:xfrm>
          <a:prstGeom prst="rect">
            <a:avLst/>
          </a:prstGeom>
        </p:spPr>
        <p:txBody>
          <a:bodyPr anchor="t"/>
          <a:lstStyle>
            <a:lvl1pPr algn="l"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06D2BA0-BC08-4BA6-804E-8ED1960194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8012" y="2365612"/>
            <a:ext cx="5098188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6192353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886A7-F06A-40C1-8C4A-DAE10F87E7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0" y="386131"/>
            <a:ext cx="11112500" cy="693369"/>
          </a:xfrm>
          <a:prstGeom prst="rect">
            <a:avLst/>
          </a:prstGeom>
        </p:spPr>
        <p:txBody>
          <a:bodyPr anchor="ctr"/>
          <a:lstStyle>
            <a:lvl1pPr algn="ctr"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enter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D9D020D-AC23-44A3-A274-7F5EAA01217B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7C4C5A40-C7C6-4DF5-9CE3-AF258F861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626CD197-7C3E-4FAF-B205-D7D0F2AB2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6191FC84-0711-4609-8687-6340A9519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52554C71-A3AC-47D4-8C0A-4A71C341A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9E1401C4-DB5D-4090-9582-3B8B77D80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7A15E5AA-E66A-4871-9B38-8A80CCACF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B6F2AAA6-593A-4099-89D3-3BF2E0CC0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D6AA640C-2888-48D2-9134-5F35AD2FC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86DD326-7B85-44EC-9DB1-D6A0320176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92200"/>
            <a:ext cx="11112500" cy="3746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Chart Placeholder 3">
            <a:extLst>
              <a:ext uri="{FF2B5EF4-FFF2-40B4-BE49-F238E27FC236}">
                <a16:creationId xmlns:a16="http://schemas.microsoft.com/office/drawing/2014/main" id="{5B7A919B-EC27-4702-8058-CA40D16BF094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806450" y="2044700"/>
            <a:ext cx="10367010" cy="39243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7AEB17D-7633-429E-939B-A1DCBC78CE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055" y="6429865"/>
            <a:ext cx="10190182" cy="37465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Source: Click to enter source details </a:t>
            </a:r>
          </a:p>
        </p:txBody>
      </p:sp>
    </p:spTree>
    <p:extLst>
      <p:ext uri="{BB962C8B-B14F-4D97-AF65-F5344CB8AC3E}">
        <p14:creationId xmlns:p14="http://schemas.microsoft.com/office/powerpoint/2010/main" val="19662159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8E716-DA85-4F02-A257-914567F91E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0" y="386131"/>
            <a:ext cx="11112500" cy="693369"/>
          </a:xfrm>
          <a:prstGeom prst="rect">
            <a:avLst/>
          </a:prstGeom>
        </p:spPr>
        <p:txBody>
          <a:bodyPr anchor="ctr"/>
          <a:lstStyle>
            <a:lvl1pPr algn="ctr"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enter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FA04BD-A1BD-4F56-B9A8-DA468D00BC74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8C2D70E-3AF4-4110-B813-D3033C96B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3A9BD95-E9E1-433B-A38B-7FE8F9DD6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7334CAC5-35A1-4389-991D-A4077F31D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F936DF80-B8E2-4799-B22A-A452CBDBA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AE6154DE-358E-4DC1-9DBE-77510A254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E1BCB4FF-378E-400E-B0FE-43784AD4D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8D1F91BE-A674-4ACA-A5E4-98FBE6D39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A2A06EDF-4123-49E6-BEFC-9F128DDC5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A4DAE29-4792-49A8-8BE2-AEAB6884D7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92200"/>
            <a:ext cx="11112500" cy="3746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008024F-EA0C-432A-9D86-61F342EBD1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07717" y="2654771"/>
            <a:ext cx="2728913" cy="815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351F61B-3E46-4A4E-93E1-E2BFCDABB1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7717" y="4261928"/>
            <a:ext cx="2728913" cy="815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64E9CD2B-808E-4C42-AB9B-6EF2196B23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1238" y="4250678"/>
            <a:ext cx="2728913" cy="815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012E9F66-BAAE-4533-9893-FB08898857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81238" y="2652419"/>
            <a:ext cx="2728913" cy="815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6DFC2A4D-640C-4F2D-B4BE-B2AAE164E5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54760" y="2652418"/>
            <a:ext cx="2728913" cy="815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7C2BF4A-1712-4222-B518-85ED66407E9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54760" y="4261928"/>
            <a:ext cx="2728913" cy="815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848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4E704-31AB-4EF3-AC4D-79148F4F14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0" y="386131"/>
            <a:ext cx="11112500" cy="693369"/>
          </a:xfrm>
          <a:prstGeom prst="rect">
            <a:avLst/>
          </a:prstGeom>
        </p:spPr>
        <p:txBody>
          <a:bodyPr anchor="ctr"/>
          <a:lstStyle>
            <a:lvl1pPr algn="ctr"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enter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BF31B7-13D5-4534-8553-961F3A4BBE1A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76F6EBD-9F00-4A9D-BD3A-5C2678814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40B2ABF3-FD47-4FC2-90FC-2AE039BE2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E89DD7CA-4978-4565-AFEE-A4DEA6BD4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743A1699-DAF3-4846-9A0A-F498ACB4A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10C9AA5F-3B3F-450D-8736-68267E9A4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9D29338A-5304-4917-8022-0C54FA482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3424D569-1779-45A8-B29E-AD36C938C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67D7BB1B-4EDB-41BA-A719-0C452F0C8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78A6B6D-5F95-41FD-AE4A-351263A1D6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92200"/>
            <a:ext cx="11112500" cy="3746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0EFC64-3132-4330-8AA1-016F2256D855}"/>
              </a:ext>
            </a:extLst>
          </p:cNvPr>
          <p:cNvCxnSpPr/>
          <p:nvPr userDrawn="1"/>
        </p:nvCxnSpPr>
        <p:spPr>
          <a:xfrm>
            <a:off x="0" y="3540641"/>
            <a:ext cx="12192000" cy="0"/>
          </a:xfrm>
          <a:prstGeom prst="line">
            <a:avLst/>
          </a:prstGeom>
          <a:ln w="76200">
            <a:solidFill>
              <a:srgbClr val="F3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D9DC131A-7D73-4A17-91C7-29A427AC3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918" y="1797936"/>
            <a:ext cx="4465092" cy="415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3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B4992-C635-230F-D653-F532A30DA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989974-D4F9-B4CB-6810-9ACDDA31F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561B-20B5-4BC5-B21E-D689FC8C0F60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DC5930-5B50-8A32-9966-446242881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C26DF-8A4A-3D5B-AA5E-9AFF53A6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8304-F5E6-4B7B-9285-0ABC421AD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766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A7E06D-3286-48B7-9DB0-5A841AA154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CE6EAB1-95B4-46C5-A872-0F8F8565DFC4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C0EA39-EA21-467E-B93A-16F93209DC22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D1C09C9-0B2D-4AD8-ACD4-C3FBD0680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2765E6D-DDB2-44E1-B9F1-98707C1CD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16252F5-A523-4B22-B59F-CCF14F525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8C6FDE0-CDDC-4DBD-88C6-9BB8F6849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AEF61EC-617D-413E-929A-DE98F2F7F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6FBE2BA-8724-4A01-9746-B19A6A33C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80BA88C-067E-4F3A-81B2-F3DA9A242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A73BE59-3206-428A-93DA-96B132F75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42455D-2626-4F04-A9E7-C64EE2E92E3B}"/>
              </a:ext>
            </a:extLst>
          </p:cNvPr>
          <p:cNvGrpSpPr/>
          <p:nvPr userDrawn="1"/>
        </p:nvGrpSpPr>
        <p:grpSpPr>
          <a:xfrm>
            <a:off x="11171048" y="6419007"/>
            <a:ext cx="869136" cy="287336"/>
            <a:chOff x="9740079" y="5966678"/>
            <a:chExt cx="1069658" cy="35362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24DDBF5-9F7D-4D45-BC0B-B249A5BA0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BA9BC1BC-0193-472C-A9E2-E0C9F13EB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10E796A2-C855-476D-BD1B-FE6F6EC7E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E40DC079-50A5-4126-836E-349D3AA54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98CC74CF-3887-4857-B7B7-0846D74F1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CD43F742-948A-4652-826A-43F587870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AB03E83-4655-4F60-A935-18366DF20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C07DE91F-D4F6-4DED-B4D2-CE7589562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92DDF6A-6621-44DF-AA1F-FF29B7C7C625}"/>
              </a:ext>
            </a:extLst>
          </p:cNvPr>
          <p:cNvCxnSpPr>
            <a:cxnSpLocks/>
          </p:cNvCxnSpPr>
          <p:nvPr userDrawn="1"/>
        </p:nvCxnSpPr>
        <p:spPr>
          <a:xfrm>
            <a:off x="4495402" y="3624400"/>
            <a:ext cx="1925835" cy="0"/>
          </a:xfrm>
          <a:prstGeom prst="line">
            <a:avLst/>
          </a:prstGeom>
          <a:ln w="38100"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3E55A1C1-CEC4-4F76-9E44-C781A7BDE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6258" y="1088137"/>
            <a:ext cx="4745482" cy="2533396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</a:t>
            </a:r>
          </a:p>
        </p:txBody>
      </p:sp>
      <p:sp>
        <p:nvSpPr>
          <p:cNvPr id="24" name="Slide Number Placeholder 15">
            <a:extLst>
              <a:ext uri="{FF2B5EF4-FFF2-40B4-BE49-F238E27FC236}">
                <a16:creationId xmlns:a16="http://schemas.microsoft.com/office/drawing/2014/main" id="{B113AA84-B620-43D1-A7FB-41D04D925D12}"/>
              </a:ext>
            </a:extLst>
          </p:cNvPr>
          <p:cNvSpPr txBox="1">
            <a:spLocks/>
          </p:cNvSpPr>
          <p:nvPr userDrawn="1"/>
        </p:nvSpPr>
        <p:spPr>
          <a:xfrm>
            <a:off x="171449" y="6492874"/>
            <a:ext cx="4665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3245F9-611F-460B-AD82-FE5275B4E6CE}" type="slidenum">
              <a:rPr lang="en-US" sz="10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720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6FAF4B-8C4D-4F54-A46F-C895C05F57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848"/>
            <a:ext cx="12192000" cy="688984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9BC3989-EFCA-40AA-83A7-8EA1542E68BA}"/>
              </a:ext>
            </a:extLst>
          </p:cNvPr>
          <p:cNvSpPr/>
          <p:nvPr userDrawn="1"/>
        </p:nvSpPr>
        <p:spPr>
          <a:xfrm>
            <a:off x="0" y="-20275"/>
            <a:ext cx="12192000" cy="688984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633CF01-D69F-46F5-A7A6-F7CEB1A5E85A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8E69C9E-0ADC-408F-A184-4304D49DE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C297F03-E41D-4473-B46E-9AE14E55B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18FC415-E96B-47A9-A5C8-9332BBDED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4C4F766-96B2-43CB-8C28-A95777203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E2B9ED0-6262-4430-BF17-6BA9BCB2E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8470996-3701-46EE-AB07-987BFDDF4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A5DE20E9-C855-460F-BF22-6CB944731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0D179D23-604C-46F6-B956-1115789B6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D518C0-2418-479E-842B-8DF82678EE08}"/>
              </a:ext>
            </a:extLst>
          </p:cNvPr>
          <p:cNvGrpSpPr/>
          <p:nvPr userDrawn="1"/>
        </p:nvGrpSpPr>
        <p:grpSpPr>
          <a:xfrm>
            <a:off x="11171048" y="6419007"/>
            <a:ext cx="869136" cy="287336"/>
            <a:chOff x="9740079" y="5966678"/>
            <a:chExt cx="1069658" cy="35362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F322760-41DA-44B1-A34F-B1AD2DCC9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67F8F59-9A06-42F4-9856-177B83E3E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6D490BCD-FC1C-4E06-AA06-AA3C67EE2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04289C4-1F4B-4876-88B0-A32207F3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4006D399-AE8C-4709-A717-D338680A3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5ECD788-608D-4E54-B351-1FC4A4B57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332C0BEB-6FA7-4ADC-8DBE-88A5381F3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6AE43114-021D-402E-A94A-3ED7737D0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68DF165-4054-476C-88C9-ECD150F5ABE8}"/>
              </a:ext>
            </a:extLst>
          </p:cNvPr>
          <p:cNvCxnSpPr>
            <a:cxnSpLocks/>
          </p:cNvCxnSpPr>
          <p:nvPr userDrawn="1"/>
        </p:nvCxnSpPr>
        <p:spPr>
          <a:xfrm>
            <a:off x="4495402" y="3624400"/>
            <a:ext cx="1925835" cy="0"/>
          </a:xfrm>
          <a:prstGeom prst="line">
            <a:avLst/>
          </a:prstGeom>
          <a:ln w="38100"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3CA7B28B-39A2-435A-84E9-8F593D644E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6258" y="1088137"/>
            <a:ext cx="4745482" cy="2533396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</a:t>
            </a:r>
          </a:p>
        </p:txBody>
      </p:sp>
      <p:sp>
        <p:nvSpPr>
          <p:cNvPr id="24" name="Slide Number Placeholder 15">
            <a:extLst>
              <a:ext uri="{FF2B5EF4-FFF2-40B4-BE49-F238E27FC236}">
                <a16:creationId xmlns:a16="http://schemas.microsoft.com/office/drawing/2014/main" id="{AAF2A569-3D01-4CDB-9BE2-6B24701BEF20}"/>
              </a:ext>
            </a:extLst>
          </p:cNvPr>
          <p:cNvSpPr txBox="1">
            <a:spLocks/>
          </p:cNvSpPr>
          <p:nvPr userDrawn="1"/>
        </p:nvSpPr>
        <p:spPr>
          <a:xfrm>
            <a:off x="171449" y="6492874"/>
            <a:ext cx="4665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3245F9-611F-460B-AD82-FE5275B4E6CE}" type="slidenum">
              <a:rPr lang="en-US" sz="10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437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13351F-4EDE-40B4-9CFE-6F6C782F8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468D58F-3F2E-411E-927D-9FEC75E1F774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6150A4-A8D3-4B98-BF10-2A93CEAF2E91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E51D7F8-8C82-496E-9EFC-6FD6EE07E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9901109-373A-457A-82CA-7B513CA26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50A6EF5-8BFE-4636-95EE-366B5580A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DD8EA4C-DBC0-4DF0-BA56-001714A89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6584648-F9D8-41DB-B21C-6795B26D0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9D1FC85-E8B9-4FB6-8E69-C21F0A54E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51BB7BF-6169-4CEF-B085-DFEFD691E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41A5F98-418F-477E-B99E-9D6656553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90F5DA-0B7A-4D8A-952E-3DDEA0DCF064}"/>
              </a:ext>
            </a:extLst>
          </p:cNvPr>
          <p:cNvGrpSpPr/>
          <p:nvPr userDrawn="1"/>
        </p:nvGrpSpPr>
        <p:grpSpPr>
          <a:xfrm>
            <a:off x="11171048" y="6419007"/>
            <a:ext cx="869136" cy="287336"/>
            <a:chOff x="9740079" y="5966678"/>
            <a:chExt cx="1069658" cy="35362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2B642A2-8B18-4357-93D4-6BF0E5BF5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326A038-1C06-4956-9D4B-6B1A5AC3A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0127D94-EE55-47A7-978A-2E82766F3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AEA6ED51-8DA7-49E2-963A-E5C1396CE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F5FAB645-E77A-4D1F-A6AB-26F4B1DD7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BB885689-50B1-4882-9D1C-4D2B9EC22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80934E2-DB93-4094-A653-E4278E7CB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3CF816B7-E1D5-4A8C-9BED-F733564F1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21C577-0EE6-4CA1-84A1-D5B37108F8A6}"/>
              </a:ext>
            </a:extLst>
          </p:cNvPr>
          <p:cNvCxnSpPr>
            <a:cxnSpLocks/>
          </p:cNvCxnSpPr>
          <p:nvPr userDrawn="1"/>
        </p:nvCxnSpPr>
        <p:spPr>
          <a:xfrm>
            <a:off x="4495402" y="3624400"/>
            <a:ext cx="1925835" cy="0"/>
          </a:xfrm>
          <a:prstGeom prst="line">
            <a:avLst/>
          </a:prstGeom>
          <a:ln w="38100"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1747AE4F-4B74-4195-9AE3-F7B4238AB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6258" y="1088137"/>
            <a:ext cx="4745482" cy="2533396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</a:t>
            </a:r>
          </a:p>
        </p:txBody>
      </p:sp>
      <p:sp>
        <p:nvSpPr>
          <p:cNvPr id="24" name="Slide Number Placeholder 15">
            <a:extLst>
              <a:ext uri="{FF2B5EF4-FFF2-40B4-BE49-F238E27FC236}">
                <a16:creationId xmlns:a16="http://schemas.microsoft.com/office/drawing/2014/main" id="{5B508301-32AB-4AED-8971-DAB4563ADFE9}"/>
              </a:ext>
            </a:extLst>
          </p:cNvPr>
          <p:cNvSpPr txBox="1">
            <a:spLocks/>
          </p:cNvSpPr>
          <p:nvPr userDrawn="1"/>
        </p:nvSpPr>
        <p:spPr>
          <a:xfrm>
            <a:off x="171449" y="6492874"/>
            <a:ext cx="4665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3245F9-611F-460B-AD82-FE5275B4E6CE}" type="slidenum">
              <a:rPr lang="en-US" sz="10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791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E8B0EC-552B-4ABD-9D42-57C4371019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3266541-816C-41FD-B7C8-01D035F5A275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0B36AC-2500-4938-9E81-FA645649A5BA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FA7D86D-B830-4773-83CD-7309970D0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2046DF7-4697-4557-A9D2-FED73007A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0D49561-8126-4BEF-9591-18E489FAB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C54A96F-66A3-4453-A0AB-91A6C769F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8170374-B880-4756-B22D-837765A01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DBDC0FB-D1B2-4FEC-A901-65251CC1F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A8BC858-4BA2-4CAC-B706-17AD55224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5D001C7-41C1-413D-98B5-A906E5CD5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97E817-60A2-4FCB-819C-EDC3C52ADFBC}"/>
              </a:ext>
            </a:extLst>
          </p:cNvPr>
          <p:cNvGrpSpPr/>
          <p:nvPr userDrawn="1"/>
        </p:nvGrpSpPr>
        <p:grpSpPr>
          <a:xfrm>
            <a:off x="11171048" y="6419007"/>
            <a:ext cx="869136" cy="287336"/>
            <a:chOff x="9740079" y="5966678"/>
            <a:chExt cx="1069658" cy="35362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4CF90942-4229-4874-9726-1CFCCD944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CD9E6F3-F157-43EF-948C-2EFED8F9C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55796552-6EC0-48B1-B0DA-56868D73E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C4245AF6-1EDC-45BE-9EBC-C4E8A9238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855D5AE-173C-4CE0-8623-40BB6194A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2F49AF23-3C8E-4345-8271-A913C8CF7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ADF6D66E-7698-45B8-AACE-89C8A172F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2F912FF9-AE70-4DF2-8345-6EA0EDF6E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D31F53E-E9C2-472E-969A-CC5B09D7C8AF}"/>
              </a:ext>
            </a:extLst>
          </p:cNvPr>
          <p:cNvCxnSpPr>
            <a:cxnSpLocks/>
          </p:cNvCxnSpPr>
          <p:nvPr userDrawn="1"/>
        </p:nvCxnSpPr>
        <p:spPr>
          <a:xfrm>
            <a:off x="4495402" y="3624400"/>
            <a:ext cx="1925835" cy="0"/>
          </a:xfrm>
          <a:prstGeom prst="line">
            <a:avLst/>
          </a:prstGeom>
          <a:ln w="38100"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4BFC95BD-357E-467F-BED9-A8912D3659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6258" y="1088137"/>
            <a:ext cx="4745482" cy="2533396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</a:t>
            </a:r>
          </a:p>
        </p:txBody>
      </p:sp>
      <p:sp>
        <p:nvSpPr>
          <p:cNvPr id="24" name="Slide Number Placeholder 15">
            <a:extLst>
              <a:ext uri="{FF2B5EF4-FFF2-40B4-BE49-F238E27FC236}">
                <a16:creationId xmlns:a16="http://schemas.microsoft.com/office/drawing/2014/main" id="{B465EFA2-AB4C-4A76-84C1-8766BC09C8BB}"/>
              </a:ext>
            </a:extLst>
          </p:cNvPr>
          <p:cNvSpPr txBox="1">
            <a:spLocks/>
          </p:cNvSpPr>
          <p:nvPr userDrawn="1"/>
        </p:nvSpPr>
        <p:spPr>
          <a:xfrm>
            <a:off x="171449" y="6492874"/>
            <a:ext cx="4665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3245F9-611F-460B-AD82-FE5275B4E6CE}" type="slidenum">
              <a:rPr lang="en-US" sz="10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063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8576C58B-6A7B-4E8E-B17C-50F481149A7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5001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95F3E-DB00-4C3C-A6B7-B9B4877242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0" y="386131"/>
            <a:ext cx="11112500" cy="693369"/>
          </a:xfrm>
          <a:prstGeom prst="rect">
            <a:avLst/>
          </a:prstGeom>
        </p:spPr>
        <p:txBody>
          <a:bodyPr anchor="ctr"/>
          <a:lstStyle>
            <a:lvl1pPr algn="ctr"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enter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BFC7DA-06F1-48B9-8061-1A9FC2735295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B3DC1F9C-5F61-41C3-B55E-78E2F59A4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52BA58FE-1CF6-482F-ADA8-5663A65B3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AECA7510-868E-499A-A802-EA1B61C29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6968D4CF-D3BF-4BA3-84D8-A0AF0B560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A1956A4F-A914-4EC7-A4F1-5DDFFEBD4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18918A1E-00D8-4C67-A2AF-A4E44A9B7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714F7EFD-BDF5-4CCD-BA42-007732426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A64FD9F2-E817-4D6F-A98E-61885B575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EB74EA4-13A5-4984-AB6E-5FEE5A5AE3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92200"/>
            <a:ext cx="11112500" cy="3746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0006627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8754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F9D01465-A1CE-437D-B219-5660D71C1FD0}"/>
              </a:ext>
            </a:extLst>
          </p:cNvPr>
          <p:cNvSpPr/>
          <p:nvPr userDrawn="1"/>
        </p:nvSpPr>
        <p:spPr>
          <a:xfrm>
            <a:off x="92334" y="1693714"/>
            <a:ext cx="12124873" cy="5164647"/>
          </a:xfrm>
          <a:prstGeom prst="triangle">
            <a:avLst>
              <a:gd name="adj" fmla="val 100000"/>
            </a:avLst>
          </a:prstGeom>
          <a:solidFill>
            <a:schemeClr val="bg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2E29509A-0DD0-4020-9B1C-4C27EAB53271}"/>
              </a:ext>
            </a:extLst>
          </p:cNvPr>
          <p:cNvSpPr/>
          <p:nvPr userDrawn="1"/>
        </p:nvSpPr>
        <p:spPr>
          <a:xfrm>
            <a:off x="28878" y="2622710"/>
            <a:ext cx="12163121" cy="4235290"/>
          </a:xfrm>
          <a:prstGeom prst="triangle">
            <a:avLst>
              <a:gd name="adj" fmla="val 100000"/>
            </a:avLst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237AC6B-D237-4EA6-ACD6-8B8EC9A1DBB8}"/>
              </a:ext>
            </a:extLst>
          </p:cNvPr>
          <p:cNvSpPr/>
          <p:nvPr userDrawn="1"/>
        </p:nvSpPr>
        <p:spPr>
          <a:xfrm>
            <a:off x="7150075" y="-2390"/>
            <a:ext cx="5130588" cy="6920337"/>
          </a:xfrm>
          <a:prstGeom prst="triangle">
            <a:avLst>
              <a:gd name="adj" fmla="val 100000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760C9B6-5B2B-4D02-AD0B-73D13B97408D}"/>
              </a:ext>
            </a:extLst>
          </p:cNvPr>
          <p:cNvSpPr/>
          <p:nvPr userDrawn="1"/>
        </p:nvSpPr>
        <p:spPr>
          <a:xfrm flipV="1">
            <a:off x="-1" y="-50013"/>
            <a:ext cx="12280663" cy="3179334"/>
          </a:xfrm>
          <a:prstGeom prst="triangle">
            <a:avLst>
              <a:gd name="adj" fmla="val 100000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9C7F12-37DF-4B87-B44E-B8188F9B1B1E}"/>
              </a:ext>
            </a:extLst>
          </p:cNvPr>
          <p:cNvSpPr txBox="1"/>
          <p:nvPr userDrawn="1"/>
        </p:nvSpPr>
        <p:spPr>
          <a:xfrm>
            <a:off x="1026928" y="2611136"/>
            <a:ext cx="5522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3531F6-F073-4AA1-AFF7-A40C70739821}"/>
              </a:ext>
            </a:extLst>
          </p:cNvPr>
          <p:cNvCxnSpPr>
            <a:cxnSpLocks/>
          </p:cNvCxnSpPr>
          <p:nvPr userDrawn="1"/>
        </p:nvCxnSpPr>
        <p:spPr>
          <a:xfrm>
            <a:off x="1950308" y="3586110"/>
            <a:ext cx="719588" cy="0"/>
          </a:xfrm>
          <a:prstGeom prst="line">
            <a:avLst/>
          </a:prstGeom>
          <a:ln w="38100"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81BD932-DA3C-4521-B24E-CD6E5B0D7E89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86371F0F-0A66-4F47-89C3-F0925D4DA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F46D7AEB-6486-4E3E-A28C-34C5B643E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760CEF8B-575B-4691-8593-0597CD2E8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2FEA99A8-C898-48C8-BAC1-D4E307DB3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A0219757-A0A7-4882-81F5-A6DACAF64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ADDD0EE-F81C-4E6F-BA18-AD06CC65D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84C24C10-6096-4CF7-9296-CE4B42E35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D591058B-8C78-4533-8786-0515EBE99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67021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" y="1368425"/>
            <a:ext cx="10515600" cy="4996896"/>
          </a:xfrm>
        </p:spPr>
        <p:txBody>
          <a:bodyPr/>
          <a:lstStyle>
            <a:lvl1pPr>
              <a:lnSpc>
                <a:spcPct val="100000"/>
              </a:lnSpc>
              <a:spcBef>
                <a:spcPts val="654"/>
              </a:spcBef>
              <a:spcAft>
                <a:spcPts val="1959"/>
              </a:spcAft>
              <a:defRPr lang="en-US" sz="2000" spc="32" smtClean="0">
                <a:solidFill>
                  <a:schemeClr val="tx1"/>
                </a:solidFill>
              </a:defRPr>
            </a:lvl1pPr>
            <a:lvl2pPr marL="13817" indent="0">
              <a:lnSpc>
                <a:spcPct val="100000"/>
              </a:lnSpc>
              <a:spcBef>
                <a:spcPts val="1305"/>
              </a:spcBef>
              <a:buFont typeface="Arial" panose="020B0604020202020204" pitchFamily="34" charset="0"/>
              <a:buNone/>
              <a:tabLst/>
              <a:defRPr lang="en-US" sz="2000" spc="32" smtClean="0">
                <a:solidFill>
                  <a:schemeClr val="tx1"/>
                </a:solidFill>
              </a:defRPr>
            </a:lvl2pPr>
            <a:lvl3pPr marL="747832" indent="-245248">
              <a:lnSpc>
                <a:spcPct val="100000"/>
              </a:lnSpc>
              <a:spcBef>
                <a:spcPts val="1305"/>
              </a:spcBef>
              <a:buFont typeface="Arial" charset="0"/>
              <a:buChar char="•"/>
              <a:tabLst/>
              <a:defRPr lang="en-US" smtClean="0">
                <a:solidFill>
                  <a:schemeClr val="tx1"/>
                </a:solidFill>
              </a:defRPr>
            </a:lvl3pPr>
            <a:lvl4pPr marL="1122610" indent="-259063">
              <a:lnSpc>
                <a:spcPct val="100000"/>
              </a:lnSpc>
              <a:spcBef>
                <a:spcPts val="1305"/>
              </a:spcBef>
              <a:buFont typeface="Arial" charset="0"/>
              <a:buChar char="•"/>
              <a:tabLst/>
              <a:defRPr lang="en-US" sz="1467" smtClean="0">
                <a:solidFill>
                  <a:schemeClr val="tx1"/>
                </a:solidFill>
              </a:defRPr>
            </a:lvl4pPr>
            <a:lvl5pPr marL="1495662" indent="-259063">
              <a:lnSpc>
                <a:spcPct val="100000"/>
              </a:lnSpc>
              <a:spcBef>
                <a:spcPts val="1305"/>
              </a:spcBef>
              <a:buFont typeface="Arial" charset="0"/>
              <a:buChar char="•"/>
              <a:tabLst/>
              <a:defRPr lang="en-US" sz="14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04088" y="228606"/>
            <a:ext cx="10515600" cy="1139825"/>
          </a:xfrm>
        </p:spPr>
        <p:txBody>
          <a:bodyPr anchor="t" anchorCtr="0"/>
          <a:lstStyle>
            <a:lvl1pPr>
              <a:defRPr sz="3733" spc="55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4C669E8-9821-47BB-B362-D2078B5CB6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6071" y="6449786"/>
            <a:ext cx="591911" cy="387804"/>
          </a:xfrm>
        </p:spPr>
        <p:txBody>
          <a:bodyPr/>
          <a:lstStyle>
            <a:lvl1pPr>
              <a:defRPr/>
            </a:lvl1pPr>
          </a:lstStyle>
          <a:p>
            <a:fld id="{160C78DB-50CA-4162-98DA-BF5FEE9BA9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831205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193040E-6822-42EE-AC6F-98CBE0F713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6071" y="6388553"/>
            <a:ext cx="591911" cy="38780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BDC8D-A817-4C1C-8A9B-5F0C75800F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1730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DB7C8F-EA06-1895-CF7A-3178534A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561B-20B5-4BC5-B21E-D689FC8C0F60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3BCAF8-B72F-FD17-8420-AD0D4F33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2D8F8-0AA6-7111-6B54-1C1C8636E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8304-F5E6-4B7B-9285-0ABC421AD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5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E0C49-F422-5EE2-7382-39B8D5551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B88ED-5F24-A312-EB1A-243690272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FCFCE7-EB8F-AC15-259E-2AF717EC4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C10AB-7E88-0F25-EC4B-9212C0DD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561B-20B5-4BC5-B21E-D689FC8C0F60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0B803-212C-9C01-99D7-4455DBAF1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6F612-D01C-FE4D-EE52-9DEEDA254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8304-F5E6-4B7B-9285-0ABC421AD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2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AC2F0-5077-F682-7895-7FE5A1F95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B73CA2-4691-44A4-0400-6102EF9CC9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5568D2-1354-0711-E0F4-98F341421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0BE86-0EF6-F627-DEB8-4A05FA2CF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561B-20B5-4BC5-B21E-D689FC8C0F60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DCD00-2034-857D-621D-58260A88C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E68A8-5602-02FB-909E-FF0D2006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8304-F5E6-4B7B-9285-0ABC421AD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5B6BD9-2F53-C068-7AC1-3CBDFEFA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8D051-9FC9-68A9-2446-0C221330B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08C28-91F3-016C-95A8-1ED017B85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6561B-20B5-4BC5-B21E-D689FC8C0F60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DFA4B-46CF-63D9-9B72-E209584D1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07407-4DBE-EBBC-539B-2555AC462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88304-F5E6-4B7B-9285-0ABC421AD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2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AA71F08-4DBA-49F9-97F2-87105D88E2FE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378F9DEC-94A1-4256-9041-41953FA37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7D555DE2-3C1D-4B0A-BDD6-E0DA7B39B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31E01B4A-6FBC-4C1F-831F-5B23B64A8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AD6A97CD-3E54-4FBA-9D2D-D97EE77EB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E17F7C0D-79BF-438A-B76E-047ACB060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58FD4127-896F-4B29-BFEC-FF1B36D73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1B7FF7ED-3D1A-4D3C-952F-DA7DD34D1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5E5D0DE2-6656-4096-A193-6F7706EF8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49949E-F288-49F8-B1F5-88BC85785C46}"/>
              </a:ext>
            </a:extLst>
          </p:cNvPr>
          <p:cNvSpPr txBox="1">
            <a:spLocks/>
          </p:cNvSpPr>
          <p:nvPr userDrawn="1"/>
        </p:nvSpPr>
        <p:spPr>
          <a:xfrm>
            <a:off x="171449" y="6492874"/>
            <a:ext cx="4665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3245F9-611F-460B-AD82-FE5275B4E6CE}" type="slidenum">
              <a:rPr lang="en-US" sz="10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sz="10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8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90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AA71F08-4DBA-49F9-97F2-87105D88E2FE}"/>
              </a:ext>
            </a:extLst>
          </p:cNvPr>
          <p:cNvGrpSpPr/>
          <p:nvPr userDrawn="1"/>
        </p:nvGrpSpPr>
        <p:grpSpPr>
          <a:xfrm>
            <a:off x="11173460" y="6417165"/>
            <a:ext cx="869136" cy="287336"/>
            <a:chOff x="9740079" y="5966678"/>
            <a:chExt cx="1069658" cy="35362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378F9DEC-94A1-4256-9041-41953FA37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222" y="5966678"/>
              <a:ext cx="256785" cy="353628"/>
            </a:xfrm>
            <a:custGeom>
              <a:avLst/>
              <a:gdLst>
                <a:gd name="T0" fmla="*/ 0 w 1522"/>
                <a:gd name="T1" fmla="*/ 0 h 2096"/>
                <a:gd name="T2" fmla="*/ 0 w 1522"/>
                <a:gd name="T3" fmla="*/ 899 h 2096"/>
                <a:gd name="T4" fmla="*/ 317 w 1522"/>
                <a:gd name="T5" fmla="*/ 899 h 2096"/>
                <a:gd name="T6" fmla="*/ 317 w 1522"/>
                <a:gd name="T7" fmla="*/ 1196 h 2096"/>
                <a:gd name="T8" fmla="*/ 0 w 1522"/>
                <a:gd name="T9" fmla="*/ 1196 h 2096"/>
                <a:gd name="T10" fmla="*/ 0 w 1522"/>
                <a:gd name="T11" fmla="*/ 2096 h 2096"/>
                <a:gd name="T12" fmla="*/ 317 w 1522"/>
                <a:gd name="T13" fmla="*/ 2096 h 2096"/>
                <a:gd name="T14" fmla="*/ 317 w 1522"/>
                <a:gd name="T15" fmla="*/ 1196 h 2096"/>
                <a:gd name="T16" fmla="*/ 1376 w 1522"/>
                <a:gd name="T17" fmla="*/ 1196 h 2096"/>
                <a:gd name="T18" fmla="*/ 1376 w 1522"/>
                <a:gd name="T19" fmla="*/ 899 h 2096"/>
                <a:gd name="T20" fmla="*/ 317 w 1522"/>
                <a:gd name="T21" fmla="*/ 899 h 2096"/>
                <a:gd name="T22" fmla="*/ 317 w 1522"/>
                <a:gd name="T23" fmla="*/ 299 h 2096"/>
                <a:gd name="T24" fmla="*/ 1522 w 1522"/>
                <a:gd name="T25" fmla="*/ 299 h 2096"/>
                <a:gd name="T26" fmla="*/ 1522 w 1522"/>
                <a:gd name="T27" fmla="*/ 0 h 2096"/>
                <a:gd name="T28" fmla="*/ 0 w 1522"/>
                <a:gd name="T29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2" h="2096">
                  <a:moveTo>
                    <a:pt x="0" y="0"/>
                  </a:moveTo>
                  <a:lnTo>
                    <a:pt x="0" y="899"/>
                  </a:lnTo>
                  <a:lnTo>
                    <a:pt x="317" y="899"/>
                  </a:lnTo>
                  <a:lnTo>
                    <a:pt x="317" y="1196"/>
                  </a:lnTo>
                  <a:lnTo>
                    <a:pt x="0" y="1196"/>
                  </a:lnTo>
                  <a:lnTo>
                    <a:pt x="0" y="2096"/>
                  </a:lnTo>
                  <a:lnTo>
                    <a:pt x="317" y="2096"/>
                  </a:lnTo>
                  <a:lnTo>
                    <a:pt x="317" y="1196"/>
                  </a:lnTo>
                  <a:lnTo>
                    <a:pt x="1376" y="1196"/>
                  </a:lnTo>
                  <a:lnTo>
                    <a:pt x="1376" y="899"/>
                  </a:lnTo>
                  <a:lnTo>
                    <a:pt x="317" y="899"/>
                  </a:lnTo>
                  <a:lnTo>
                    <a:pt x="317" y="299"/>
                  </a:lnTo>
                  <a:lnTo>
                    <a:pt x="1522" y="299"/>
                  </a:lnTo>
                  <a:lnTo>
                    <a:pt x="1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7D555DE2-3C1D-4B0A-BDD6-E0DA7B39B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6168462"/>
              <a:ext cx="309931" cy="151844"/>
            </a:xfrm>
            <a:custGeom>
              <a:avLst/>
              <a:gdLst>
                <a:gd name="T0" fmla="*/ 339 w 843"/>
                <a:gd name="T1" fmla="*/ 275 h 412"/>
                <a:gd name="T2" fmla="*/ 145 w 843"/>
                <a:gd name="T3" fmla="*/ 275 h 412"/>
                <a:gd name="T4" fmla="*/ 145 w 843"/>
                <a:gd name="T5" fmla="*/ 0 h 412"/>
                <a:gd name="T6" fmla="*/ 0 w 843"/>
                <a:gd name="T7" fmla="*/ 0 h 412"/>
                <a:gd name="T8" fmla="*/ 0 w 843"/>
                <a:gd name="T9" fmla="*/ 412 h 412"/>
                <a:gd name="T10" fmla="*/ 339 w 843"/>
                <a:gd name="T11" fmla="*/ 412 h 412"/>
                <a:gd name="T12" fmla="*/ 706 w 843"/>
                <a:gd name="T13" fmla="*/ 274 h 412"/>
                <a:gd name="T14" fmla="*/ 843 w 843"/>
                <a:gd name="T15" fmla="*/ 0 h 412"/>
                <a:gd name="T16" fmla="*/ 694 w 843"/>
                <a:gd name="T17" fmla="*/ 0 h 412"/>
                <a:gd name="T18" fmla="*/ 339 w 843"/>
                <a:gd name="T19" fmla="*/ 27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3" h="412">
                  <a:moveTo>
                    <a:pt x="339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339" y="412"/>
                    <a:pt x="339" y="412"/>
                    <a:pt x="339" y="412"/>
                  </a:cubicBezTo>
                  <a:cubicBezTo>
                    <a:pt x="483" y="412"/>
                    <a:pt x="613" y="363"/>
                    <a:pt x="706" y="274"/>
                  </a:cubicBezTo>
                  <a:cubicBezTo>
                    <a:pt x="781" y="201"/>
                    <a:pt x="829" y="106"/>
                    <a:pt x="84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65" y="165"/>
                    <a:pt x="527" y="275"/>
                    <a:pt x="339" y="275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31E01B4A-6FBC-4C1F-831F-5B23B64A8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079" y="5966678"/>
              <a:ext cx="310268" cy="151675"/>
            </a:xfrm>
            <a:custGeom>
              <a:avLst/>
              <a:gdLst>
                <a:gd name="T0" fmla="*/ 339 w 844"/>
                <a:gd name="T1" fmla="*/ 0 h 412"/>
                <a:gd name="T2" fmla="*/ 0 w 844"/>
                <a:gd name="T3" fmla="*/ 0 h 412"/>
                <a:gd name="T4" fmla="*/ 0 w 844"/>
                <a:gd name="T5" fmla="*/ 412 h 412"/>
                <a:gd name="T6" fmla="*/ 145 w 844"/>
                <a:gd name="T7" fmla="*/ 412 h 412"/>
                <a:gd name="T8" fmla="*/ 145 w 844"/>
                <a:gd name="T9" fmla="*/ 137 h 412"/>
                <a:gd name="T10" fmla="*/ 339 w 844"/>
                <a:gd name="T11" fmla="*/ 137 h 412"/>
                <a:gd name="T12" fmla="*/ 693 w 844"/>
                <a:gd name="T13" fmla="*/ 412 h 412"/>
                <a:gd name="T14" fmla="*/ 844 w 844"/>
                <a:gd name="T15" fmla="*/ 412 h 412"/>
                <a:gd name="T16" fmla="*/ 339 w 844"/>
                <a:gd name="T1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412">
                  <a:moveTo>
                    <a:pt x="3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145" y="412"/>
                    <a:pt x="145" y="412"/>
                    <a:pt x="145" y="412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339" y="137"/>
                    <a:pt x="339" y="137"/>
                    <a:pt x="339" y="137"/>
                  </a:cubicBezTo>
                  <a:cubicBezTo>
                    <a:pt x="526" y="137"/>
                    <a:pt x="663" y="247"/>
                    <a:pt x="693" y="412"/>
                  </a:cubicBezTo>
                  <a:cubicBezTo>
                    <a:pt x="844" y="412"/>
                    <a:pt x="844" y="412"/>
                    <a:pt x="844" y="412"/>
                  </a:cubicBezTo>
                  <a:cubicBezTo>
                    <a:pt x="813" y="170"/>
                    <a:pt x="610" y="0"/>
                    <a:pt x="339" y="0"/>
                  </a:cubicBezTo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AD6A97CD-3E54-4FBA-9D2D-D97EE77EB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2534" y="6168462"/>
              <a:ext cx="134298" cy="151844"/>
            </a:xfrm>
            <a:custGeom>
              <a:avLst/>
              <a:gdLst>
                <a:gd name="T0" fmla="*/ 406 w 796"/>
                <a:gd name="T1" fmla="*/ 280 h 900"/>
                <a:gd name="T2" fmla="*/ 321 w 796"/>
                <a:gd name="T3" fmla="*/ 0 h 900"/>
                <a:gd name="T4" fmla="*/ 0 w 796"/>
                <a:gd name="T5" fmla="*/ 0 h 900"/>
                <a:gd name="T6" fmla="*/ 279 w 796"/>
                <a:gd name="T7" fmla="*/ 900 h 900"/>
                <a:gd name="T8" fmla="*/ 528 w 796"/>
                <a:gd name="T9" fmla="*/ 900 h 900"/>
                <a:gd name="T10" fmla="*/ 796 w 796"/>
                <a:gd name="T11" fmla="*/ 0 h 900"/>
                <a:gd name="T12" fmla="*/ 484 w 796"/>
                <a:gd name="T13" fmla="*/ 0 h 900"/>
                <a:gd name="T14" fmla="*/ 406 w 796"/>
                <a:gd name="T15" fmla="*/ 28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6" h="900">
                  <a:moveTo>
                    <a:pt x="406" y="280"/>
                  </a:moveTo>
                  <a:lnTo>
                    <a:pt x="321" y="0"/>
                  </a:lnTo>
                  <a:lnTo>
                    <a:pt x="0" y="0"/>
                  </a:lnTo>
                  <a:lnTo>
                    <a:pt x="279" y="900"/>
                  </a:lnTo>
                  <a:lnTo>
                    <a:pt x="528" y="900"/>
                  </a:lnTo>
                  <a:lnTo>
                    <a:pt x="796" y="0"/>
                  </a:lnTo>
                  <a:lnTo>
                    <a:pt x="484" y="0"/>
                  </a:lnTo>
                  <a:lnTo>
                    <a:pt x="406" y="28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E17F7C0D-79BF-438A-B76E-047ACB060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9603" y="5966678"/>
              <a:ext cx="102242" cy="152013"/>
            </a:xfrm>
            <a:custGeom>
              <a:avLst/>
              <a:gdLst>
                <a:gd name="T0" fmla="*/ 336 w 606"/>
                <a:gd name="T1" fmla="*/ 0 h 901"/>
                <a:gd name="T2" fmla="*/ 0 w 606"/>
                <a:gd name="T3" fmla="*/ 0 h 901"/>
                <a:gd name="T4" fmla="*/ 279 w 606"/>
                <a:gd name="T5" fmla="*/ 901 h 901"/>
                <a:gd name="T6" fmla="*/ 606 w 606"/>
                <a:gd name="T7" fmla="*/ 901 h 901"/>
                <a:gd name="T8" fmla="*/ 336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336" y="0"/>
                  </a:moveTo>
                  <a:lnTo>
                    <a:pt x="0" y="0"/>
                  </a:lnTo>
                  <a:lnTo>
                    <a:pt x="279" y="901"/>
                  </a:lnTo>
                  <a:lnTo>
                    <a:pt x="606" y="9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58FD4127-896F-4B29-BFEC-FF1B36D73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534" y="5966678"/>
              <a:ext cx="131936" cy="152013"/>
            </a:xfrm>
            <a:custGeom>
              <a:avLst/>
              <a:gdLst>
                <a:gd name="T0" fmla="*/ 523 w 782"/>
                <a:gd name="T1" fmla="*/ 0 h 901"/>
                <a:gd name="T2" fmla="*/ 259 w 782"/>
                <a:gd name="T3" fmla="*/ 0 h 901"/>
                <a:gd name="T4" fmla="*/ 0 w 782"/>
                <a:gd name="T5" fmla="*/ 901 h 901"/>
                <a:gd name="T6" fmla="*/ 314 w 782"/>
                <a:gd name="T7" fmla="*/ 901 h 901"/>
                <a:gd name="T8" fmla="*/ 392 w 782"/>
                <a:gd name="T9" fmla="*/ 644 h 901"/>
                <a:gd name="T10" fmla="*/ 469 w 782"/>
                <a:gd name="T11" fmla="*/ 901 h 901"/>
                <a:gd name="T12" fmla="*/ 782 w 782"/>
                <a:gd name="T13" fmla="*/ 901 h 901"/>
                <a:gd name="T14" fmla="*/ 523 w 782"/>
                <a:gd name="T1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2" h="901">
                  <a:moveTo>
                    <a:pt x="523" y="0"/>
                  </a:moveTo>
                  <a:lnTo>
                    <a:pt x="259" y="0"/>
                  </a:lnTo>
                  <a:lnTo>
                    <a:pt x="0" y="901"/>
                  </a:lnTo>
                  <a:lnTo>
                    <a:pt x="314" y="901"/>
                  </a:lnTo>
                  <a:lnTo>
                    <a:pt x="392" y="644"/>
                  </a:lnTo>
                  <a:lnTo>
                    <a:pt x="469" y="901"/>
                  </a:lnTo>
                  <a:lnTo>
                    <a:pt x="782" y="901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1B7FF7ED-3D1A-4D3C-952F-DA7DD34D1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495" y="5966678"/>
              <a:ext cx="102242" cy="152013"/>
            </a:xfrm>
            <a:custGeom>
              <a:avLst/>
              <a:gdLst>
                <a:gd name="T0" fmla="*/ 271 w 606"/>
                <a:gd name="T1" fmla="*/ 0 h 901"/>
                <a:gd name="T2" fmla="*/ 0 w 606"/>
                <a:gd name="T3" fmla="*/ 901 h 901"/>
                <a:gd name="T4" fmla="*/ 325 w 606"/>
                <a:gd name="T5" fmla="*/ 901 h 901"/>
                <a:gd name="T6" fmla="*/ 606 w 606"/>
                <a:gd name="T7" fmla="*/ 0 h 901"/>
                <a:gd name="T8" fmla="*/ 271 w 606"/>
                <a:gd name="T9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901">
                  <a:moveTo>
                    <a:pt x="271" y="0"/>
                  </a:moveTo>
                  <a:lnTo>
                    <a:pt x="0" y="901"/>
                  </a:lnTo>
                  <a:lnTo>
                    <a:pt x="325" y="901"/>
                  </a:lnTo>
                  <a:lnTo>
                    <a:pt x="606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5E5D0DE2-6656-4096-A193-6F7706EF8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2340" y="6168462"/>
              <a:ext cx="134635" cy="151844"/>
            </a:xfrm>
            <a:custGeom>
              <a:avLst/>
              <a:gdLst>
                <a:gd name="T0" fmla="*/ 392 w 798"/>
                <a:gd name="T1" fmla="*/ 282 h 900"/>
                <a:gd name="T2" fmla="*/ 311 w 798"/>
                <a:gd name="T3" fmla="*/ 0 h 900"/>
                <a:gd name="T4" fmla="*/ 0 w 798"/>
                <a:gd name="T5" fmla="*/ 0 h 900"/>
                <a:gd name="T6" fmla="*/ 268 w 798"/>
                <a:gd name="T7" fmla="*/ 900 h 900"/>
                <a:gd name="T8" fmla="*/ 519 w 798"/>
                <a:gd name="T9" fmla="*/ 900 h 900"/>
                <a:gd name="T10" fmla="*/ 798 w 798"/>
                <a:gd name="T11" fmla="*/ 0 h 900"/>
                <a:gd name="T12" fmla="*/ 475 w 798"/>
                <a:gd name="T13" fmla="*/ 0 h 900"/>
                <a:gd name="T14" fmla="*/ 392 w 798"/>
                <a:gd name="T15" fmla="*/ 282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900">
                  <a:moveTo>
                    <a:pt x="392" y="282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268" y="900"/>
                  </a:lnTo>
                  <a:lnTo>
                    <a:pt x="519" y="900"/>
                  </a:lnTo>
                  <a:lnTo>
                    <a:pt x="798" y="0"/>
                  </a:lnTo>
                  <a:lnTo>
                    <a:pt x="475" y="0"/>
                  </a:lnTo>
                  <a:lnTo>
                    <a:pt x="392" y="282"/>
                  </a:lnTo>
                  <a:close/>
                </a:path>
              </a:pathLst>
            </a:cu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49949E-F288-49F8-B1F5-88BC85785C46}"/>
              </a:ext>
            </a:extLst>
          </p:cNvPr>
          <p:cNvSpPr txBox="1">
            <a:spLocks/>
          </p:cNvSpPr>
          <p:nvPr userDrawn="1"/>
        </p:nvSpPr>
        <p:spPr>
          <a:xfrm>
            <a:off x="171449" y="6492874"/>
            <a:ext cx="4665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3245F9-611F-460B-AD82-FE5275B4E6CE}" type="slidenum">
              <a:rPr lang="en-US" sz="10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22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dfwairport.bonfirehub.com/portal/?tab=openOpportunities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gobonfire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5" Type="http://schemas.openxmlformats.org/officeDocument/2006/relationships/hyperlink" Target="mailto:lwest@dfwairport.com" TargetMode="External"/><Relationship Id="rId4" Type="http://schemas.openxmlformats.org/officeDocument/2006/relationships/hyperlink" Target="mailto:lcrownover@dfwairport.co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gobonfire.com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22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264EFE-81A0-8F72-C3B7-6B3DAAB507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028" r="-2" b="-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28E522-0B56-F2C9-BFC5-853E55CFC5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912" r="-1" b="-1"/>
          <a:stretch/>
        </p:blipFill>
        <p:spPr>
          <a:xfrm>
            <a:off x="4883025" y="3429000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2" name="Freeform: Shape 24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055A93-F4A6-2FA5-E046-75E01C535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097" y="1114415"/>
            <a:ext cx="4917948" cy="1335024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DFW International Airport </a:t>
            </a:r>
          </a:p>
          <a:p>
            <a:pPr algn="l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Bonfire Workshop </a:t>
            </a:r>
          </a:p>
          <a:p>
            <a:pPr algn="l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Concessionaires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DF37CC-11AA-525F-DD42-8091D7EF3A3C}"/>
              </a:ext>
            </a:extLst>
          </p:cNvPr>
          <p:cNvSpPr txBox="1"/>
          <p:nvPr/>
        </p:nvSpPr>
        <p:spPr>
          <a:xfrm>
            <a:off x="489097" y="5099286"/>
            <a:ext cx="4468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Hosted by the 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Department</a:t>
            </a:r>
          </a:p>
        </p:txBody>
      </p:sp>
    </p:spTree>
    <p:extLst>
      <p:ext uri="{BB962C8B-B14F-4D97-AF65-F5344CB8AC3E}">
        <p14:creationId xmlns:p14="http://schemas.microsoft.com/office/powerpoint/2010/main" val="1515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2152C-EE24-DC4D-2CDC-1D8A69A6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04" y="925218"/>
            <a:ext cx="4223209" cy="58052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200" b="1" kern="1200" cap="all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Vendor Registration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6DCE1AB-9E11-610F-EE84-A5DE36DDEC7B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245097" y="1762735"/>
            <a:ext cx="4223208" cy="4276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marR="0" lvl="0" indent="-282575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9863" algn="l"/>
              </a:tabLst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Registration for 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hlinkClick r:id="rId2"/>
              </a:rPr>
              <a:t>DFW’s Bonfire Portal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is quick, easy and free.</a:t>
            </a:r>
          </a:p>
          <a:p>
            <a:pPr marL="282575" indent="-282575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12713" algn="l"/>
              </a:tabLst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Once registered, you will be able to create submissions for the Open Public Opportunities.</a:t>
            </a:r>
          </a:p>
          <a:p>
            <a:pPr marL="285750" marR="0" lvl="0" indent="-28575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In addition to general organizational information, you will be able to:</a:t>
            </a:r>
          </a:p>
          <a:p>
            <a:pPr marL="574675" marR="0" lvl="1" indent="-231775" fontAlgn="auto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Select commodity codes</a:t>
            </a:r>
          </a:p>
          <a:p>
            <a:pPr marL="574675" marR="0" lvl="1" indent="-234950" fontAlgn="auto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Upload documents (i.e. insurance or MWBE certifications)</a:t>
            </a: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C8B0BD5B-026E-6E84-C9A7-49B2FD4911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r="1031" b="-1"/>
          <a:stretch/>
        </p:blipFill>
        <p:spPr>
          <a:xfrm>
            <a:off x="5092985" y="741390"/>
            <a:ext cx="6608648" cy="5074947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502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64FC08-4B1F-430D-9BA0-495427A14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852" y="284549"/>
            <a:ext cx="3420721" cy="13758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COMMODITY CODES</a:t>
            </a: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A42CEA30-D40B-D207-3C63-42F1CC544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364" y="2041392"/>
            <a:ext cx="5294195" cy="33620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Include all commodity codes that align with your services.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Select the box that reads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Notify me of any opportunities that match my commodity codes</a:t>
            </a:r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 can return to this page and add or remove any commodity codes :</a:t>
            </a:r>
          </a:p>
          <a:p>
            <a:pPr marL="169863" indent="-57150">
              <a:buNone/>
            </a:pP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 Settings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Global Vendor Record          Commodity Codes/Opportunity Matching</a:t>
            </a:r>
            <a:endParaRPr lang="en-US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493D345-419F-3752-4133-BC67267F31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82668" y="725864"/>
            <a:ext cx="5740655" cy="5091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543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2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4E24B-32BD-761B-BA84-EB76C9281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Navigating the Procurement Portal</a:t>
            </a:r>
          </a:p>
        </p:txBody>
      </p:sp>
      <p:sp>
        <p:nvSpPr>
          <p:cNvPr id="4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82B9DEF-2D63-2EC7-4826-1EF9A0BCE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1" y="2071316"/>
            <a:ext cx="5782764" cy="4302486"/>
          </a:xfrm>
        </p:spPr>
        <p:txBody>
          <a:bodyPr anchor="t">
            <a:norm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DFW Procurement Portal is public. Anyone can view the listing of Open and Past Public Opportunities.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Procurement Portal will provide an overview of the Status, Solicitation Number, Project Name, Relevant Department, Close Date, and the number of days left to submit a bid/proposal.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order to download documents or create a submission you must be logged-in to the Procurement Portal and select 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View Opportunity.</a:t>
            </a:r>
          </a:p>
          <a:p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94B631-9F76-F544-60D9-AF56AD03D2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303" b="2"/>
          <a:stretch/>
        </p:blipFill>
        <p:spPr>
          <a:xfrm>
            <a:off x="6696075" y="1825317"/>
            <a:ext cx="4720987" cy="490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6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Arc 1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D403F42-F6A2-2CCD-C1F1-4730B41BD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544" y="593648"/>
            <a:ext cx="5626124" cy="10562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Viewing Opportunities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AE3D40-6D7B-5880-E417-0BA4F40CE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544" y="1584960"/>
            <a:ext cx="5855599" cy="5098644"/>
          </a:xfr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dirty="0"/>
              <a:t> </a:t>
            </a:r>
            <a:r>
              <a:rPr lang="en-US" sz="2400" b="1" dirty="0"/>
              <a:t>Project Details </a:t>
            </a:r>
            <a:r>
              <a:rPr lang="en-US" sz="2400" dirty="0"/>
              <a:t>page includes relevant information to the solicitation, including:</a:t>
            </a:r>
          </a:p>
          <a:p>
            <a:pPr lvl="1"/>
            <a:r>
              <a:rPr lang="en-US" dirty="0"/>
              <a:t>Type of Solicitation</a:t>
            </a:r>
          </a:p>
          <a:p>
            <a:pPr lvl="1"/>
            <a:r>
              <a:rPr lang="en-US" dirty="0"/>
              <a:t>Status</a:t>
            </a:r>
          </a:p>
          <a:p>
            <a:pPr lvl="1"/>
            <a:r>
              <a:rPr lang="en-US" dirty="0"/>
              <a:t>Important Events</a:t>
            </a:r>
          </a:p>
          <a:p>
            <a:pPr lvl="1"/>
            <a:r>
              <a:rPr lang="en-US" dirty="0"/>
              <a:t>All Supporting Documentation</a:t>
            </a:r>
          </a:p>
          <a:p>
            <a:pPr lvl="1"/>
            <a:r>
              <a:rPr lang="en-US" dirty="0"/>
              <a:t>Decisions/Package Options</a:t>
            </a:r>
          </a:p>
          <a:p>
            <a:pPr lvl="1"/>
            <a:r>
              <a:rPr lang="en-US" dirty="0"/>
              <a:t>Requested Information</a:t>
            </a:r>
          </a:p>
          <a:p>
            <a:pPr lvl="1"/>
            <a:r>
              <a:rPr lang="en-US" dirty="0"/>
              <a:t>Messages/Public Notices</a:t>
            </a:r>
          </a:p>
          <a:p>
            <a:pPr marL="988459" lvl="2"/>
            <a:r>
              <a:rPr lang="en-US" sz="2400" i="1" dirty="0">
                <a:highlight>
                  <a:srgbClr val="FFFF00"/>
                </a:highlight>
              </a:rPr>
              <a:t>Keep a look out for public notices as they will alert you to new Addendums or Requested Information</a:t>
            </a:r>
          </a:p>
          <a:p>
            <a:pPr lvl="1"/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4F601E62-4F6D-CB55-7781-87FC4C974F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085" y="1121790"/>
            <a:ext cx="6009602" cy="509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2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2C34A-20F9-403A-98CE-512C8063F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9" y="856180"/>
            <a:ext cx="5904931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Beginning Your Submission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D4D8-8EF3-07BE-9006-034F0A23FA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5278066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Download and review all supporting documentation.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you intend to Bid, you must select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at the bottom of this screen. 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Then select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Prepare Your Submission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platform will automatically save all information, uploaded documentation, and selections.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B4230F8-0655-35BC-C458-500A677BEF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68736" y="356812"/>
            <a:ext cx="5066693" cy="297418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58F5FE-E4DF-F9C3-5CEF-A6507B1A9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489" y="3505479"/>
            <a:ext cx="4629139" cy="321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0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ED71D8-5847-7BB6-1BC1-EA7C96FFC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01" y="386930"/>
            <a:ext cx="10066122" cy="11457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Creating Your Submission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2F460-057D-6484-3120-4A7913E1F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7701" y="2780068"/>
            <a:ext cx="5061251" cy="3051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your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Concessions Opportunity Package(s).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will allow you to only submit documentation that is pertinent to the packages you would like to bid on.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DE6F585-3583-3967-229D-7CE6E47CD6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56462" y="2564091"/>
            <a:ext cx="5905348" cy="349891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9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63F85-8FCB-9EA9-8B8F-5D1F54BE2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17" y="1125329"/>
            <a:ext cx="4811371" cy="85268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Creating Your Submission</a:t>
            </a:r>
          </a:p>
        </p:txBody>
      </p:sp>
      <p:cxnSp>
        <p:nvCxnSpPr>
          <p:cNvPr id="42" name="Straight Connector 24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61989-373A-BF02-4BEE-BBC3249E9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350" y="2141464"/>
            <a:ext cx="4479033" cy="359120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 your submission information by addressing the acknowledgements and uploading the required documentation.</a:t>
            </a:r>
          </a:p>
          <a:p>
            <a:pPr marL="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items marked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must be uploaded or Bonfire will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accept your proposal. </a:t>
            </a:r>
          </a:p>
          <a:p>
            <a:pPr marL="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Make sure all items have a green bullet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/>
            <a:endParaRPr lang="en-US" sz="2000" dirty="0"/>
          </a:p>
          <a:p>
            <a:pPr marL="0"/>
            <a:endParaRPr lang="en-US" sz="2000" dirty="0"/>
          </a:p>
          <a:p>
            <a:pPr marL="0"/>
            <a:endParaRPr lang="en-US" sz="2000" dirty="0"/>
          </a:p>
          <a:p>
            <a:pPr marL="0"/>
            <a:endParaRPr lang="en-US" sz="2000" dirty="0"/>
          </a:p>
          <a:p>
            <a:pPr marL="0"/>
            <a:endParaRPr lang="en-US" sz="2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A51409-FE1D-1F2A-8D4F-9FFCF9969A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50593" y="522517"/>
            <a:ext cx="6579888" cy="24016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5A4998-DACD-79B6-E6DE-D8ED1E147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657" y="3428999"/>
            <a:ext cx="6387954" cy="258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3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96F8D-0BC1-A852-E945-1D6887DF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30" y="1194236"/>
            <a:ext cx="3455821" cy="128293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Finalizing Your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CB714-550E-6E0E-61B6-60E287E95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6691" y="2678087"/>
            <a:ext cx="3455821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Bonfire will not verify the contents of your documents, only you can do that.</a:t>
            </a:r>
          </a:p>
          <a:p>
            <a:pPr mar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Make sure you title the documents appropriately on your computer, then upload the corresponding documents to each field.</a:t>
            </a:r>
          </a:p>
          <a:p>
            <a:pPr mar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Confirm your documents are correct before you submit your proposal.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489437-25FE-667C-FD93-28455CAD4E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52858" b="1"/>
          <a:stretch/>
        </p:blipFill>
        <p:spPr>
          <a:xfrm>
            <a:off x="5481921" y="741391"/>
            <a:ext cx="5400847" cy="538452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185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A73D8-4C11-6EAB-FE28-B953A36A2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37" y="1789164"/>
            <a:ext cx="3066670" cy="2545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b="1" dirty="0">
                <a:solidFill>
                  <a:srgbClr val="2C2C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 your documents </a:t>
            </a:r>
            <a:r>
              <a:rPr lang="en-US" sz="3600" b="1" dirty="0">
                <a:solidFill>
                  <a:srgbClr val="FF5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ONE LAST TIME</a:t>
            </a:r>
          </a:p>
        </p:txBody>
      </p:sp>
      <p:pic>
        <p:nvPicPr>
          <p:cNvPr id="3" name="Content Placeholder 5" descr="Graphical user interface, text, application, email">
            <a:extLst>
              <a:ext uri="{FF2B5EF4-FFF2-40B4-BE49-F238E27FC236}">
                <a16:creationId xmlns:a16="http://schemas.microsoft.com/office/drawing/2014/main" id="{7370B0F8-4FAA-502E-80CE-B6C6AF2BC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68" r="3504" b="-1"/>
          <a:stretch/>
        </p:blipFill>
        <p:spPr>
          <a:xfrm>
            <a:off x="3488404" y="618259"/>
            <a:ext cx="8131842" cy="5458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363A5E6-C84A-CF8A-629C-E0CC52ACE1B3}"/>
              </a:ext>
            </a:extLst>
          </p:cNvPr>
          <p:cNvCxnSpPr>
            <a:cxnSpLocks/>
          </p:cNvCxnSpPr>
          <p:nvPr/>
        </p:nvCxnSpPr>
        <p:spPr>
          <a:xfrm flipH="1">
            <a:off x="5659866" y="4430988"/>
            <a:ext cx="1179084" cy="794669"/>
          </a:xfrm>
          <a:prstGeom prst="straightConnector1">
            <a:avLst/>
          </a:prstGeom>
          <a:ln w="2222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83EC088-AECC-6D9B-19F1-9A2AA379C4B8}"/>
              </a:ext>
            </a:extLst>
          </p:cNvPr>
          <p:cNvSpPr txBox="1"/>
          <p:nvPr/>
        </p:nvSpPr>
        <p:spPr>
          <a:xfrm rot="19528255">
            <a:off x="5983339" y="4440686"/>
            <a:ext cx="101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Correct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C408739-DF6E-F64D-CFAA-6FF875B4EC25}"/>
              </a:ext>
            </a:extLst>
          </p:cNvPr>
          <p:cNvCxnSpPr>
            <a:cxnSpLocks/>
          </p:cNvCxnSpPr>
          <p:nvPr/>
        </p:nvCxnSpPr>
        <p:spPr>
          <a:xfrm flipH="1">
            <a:off x="7168325" y="5066385"/>
            <a:ext cx="1377345" cy="541379"/>
          </a:xfrm>
          <a:prstGeom prst="straightConnector1">
            <a:avLst/>
          </a:prstGeom>
          <a:ln w="222250">
            <a:solidFill>
              <a:srgbClr val="FF5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83773C6-5F80-5E95-9553-8D72CF2D18DF}"/>
              </a:ext>
            </a:extLst>
          </p:cNvPr>
          <p:cNvSpPr txBox="1"/>
          <p:nvPr/>
        </p:nvSpPr>
        <p:spPr>
          <a:xfrm rot="20297640">
            <a:off x="7544211" y="4956552"/>
            <a:ext cx="159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Incorrect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EC90302-7AEA-EDCB-FBE5-C2ADD85BEEF8}"/>
              </a:ext>
            </a:extLst>
          </p:cNvPr>
          <p:cNvCxnSpPr>
            <a:cxnSpLocks/>
          </p:cNvCxnSpPr>
          <p:nvPr/>
        </p:nvCxnSpPr>
        <p:spPr>
          <a:xfrm>
            <a:off x="3650892" y="5553635"/>
            <a:ext cx="1412404" cy="322190"/>
          </a:xfrm>
          <a:prstGeom prst="straightConnector1">
            <a:avLst/>
          </a:prstGeom>
          <a:ln w="222250">
            <a:solidFill>
              <a:srgbClr val="FF5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96CF12A-58C4-A225-7F02-697BE5661987}"/>
              </a:ext>
            </a:extLst>
          </p:cNvPr>
          <p:cNvSpPr txBox="1"/>
          <p:nvPr/>
        </p:nvSpPr>
        <p:spPr>
          <a:xfrm rot="716934">
            <a:off x="3559534" y="5524364"/>
            <a:ext cx="159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Incorrect</a:t>
            </a:r>
          </a:p>
        </p:txBody>
      </p:sp>
    </p:spTree>
    <p:extLst>
      <p:ext uri="{BB962C8B-B14F-4D97-AF65-F5344CB8AC3E}">
        <p14:creationId xmlns:p14="http://schemas.microsoft.com/office/powerpoint/2010/main" val="745170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2AB0E-F49C-721B-1CD4-DF8DAF55E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75" y="1450614"/>
            <a:ext cx="4196689" cy="2235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600" kern="1200" dirty="0">
                <a:latin typeface="Arial" panose="020B0604020202020204" pitchFamily="34" charset="0"/>
                <a:cs typeface="Arial" panose="020B0604020202020204" pitchFamily="34" charset="0"/>
              </a:rPr>
              <a:t>Key Takeaways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022D696-5F2E-762D-1B74-5B6CA885773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6718588"/>
              </p:ext>
            </p:extLst>
          </p:nvPr>
        </p:nvGraphicFramePr>
        <p:xfrm>
          <a:off x="4477441" y="725360"/>
          <a:ext cx="6876359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738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0D344-6B9C-D8B1-B9EE-16550E850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436" y="2328705"/>
            <a:ext cx="7213600" cy="2426176"/>
          </a:xfrm>
        </p:spPr>
        <p:txBody>
          <a:bodyPr anchor="ctr"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5700" b="1" dirty="0">
                <a:latin typeface="Arial" panose="020B0604020202020204" pitchFamily="34" charset="0"/>
                <a:cs typeface="Arial" panose="020B0604020202020204" pitchFamily="34" charset="0"/>
              </a:rPr>
              <a:t>Bruce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b="1" dirty="0">
                <a:latin typeface="Arial" panose="020B0604020202020204" pitchFamily="34" charset="0"/>
                <a:cs typeface="Arial" panose="020B0604020202020204" pitchFamily="34" charset="0"/>
              </a:rPr>
              <a:t>D. Collins</a:t>
            </a:r>
          </a:p>
          <a:p>
            <a:pPr marL="0" indent="0" algn="ctr"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Vice President</a:t>
            </a:r>
          </a:p>
          <a:p>
            <a:pPr marL="0" indent="0" algn="ctr">
              <a:buNone/>
            </a:pP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Procurement and Materials Management</a:t>
            </a:r>
          </a:p>
        </p:txBody>
      </p:sp>
    </p:spTree>
    <p:extLst>
      <p:ext uri="{BB962C8B-B14F-4D97-AF65-F5344CB8AC3E}">
        <p14:creationId xmlns:p14="http://schemas.microsoft.com/office/powerpoint/2010/main" val="120370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C98F3A-D0DC-BCB1-148B-D2328FAA04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79" r="1" b="7877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01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87545FE1-DF25-4F39-8710-B5B12C9B96FC}"/>
              </a:ext>
            </a:extLst>
          </p:cNvPr>
          <p:cNvSpPr/>
          <p:nvPr/>
        </p:nvSpPr>
        <p:spPr>
          <a:xfrm>
            <a:off x="1799633" y="1567373"/>
            <a:ext cx="3490232" cy="2233272"/>
          </a:xfrm>
          <a:prstGeom prst="rect">
            <a:avLst/>
          </a:prstGeom>
          <a:solidFill>
            <a:srgbClr val="F2F2F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marL="0" marR="0" lvl="0" indent="0" algn="ctr" defTabSz="9796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738" name="Title 73737">
            <a:extLst>
              <a:ext uri="{FF2B5EF4-FFF2-40B4-BE49-F238E27FC236}">
                <a16:creationId xmlns:a16="http://schemas.microsoft.com/office/drawing/2014/main" id="{63819D8D-AA24-4296-92E8-0BC853C00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633" y="273876"/>
            <a:ext cx="7635711" cy="707946"/>
          </a:xfrm>
        </p:spPr>
        <p:txBody>
          <a:bodyPr/>
          <a:lstStyle/>
          <a:p>
            <a:pPr algn="ctr" defTabSz="994709">
              <a:defRPr/>
            </a:pPr>
            <a:r>
              <a:rPr sz="4714" spc="400" dirty="0">
                <a:solidFill>
                  <a:schemeClr val="accent5"/>
                </a:solidFill>
              </a:rPr>
              <a:t>Contact Information</a:t>
            </a:r>
            <a:endParaRPr sz="4286" dirty="0"/>
          </a:p>
        </p:txBody>
      </p:sp>
      <p:sp>
        <p:nvSpPr>
          <p:cNvPr id="88072" name="Slide Number Placeholder 3">
            <a:extLst>
              <a:ext uri="{FF2B5EF4-FFF2-40B4-BE49-F238E27FC236}">
                <a16:creationId xmlns:a16="http://schemas.microsoft.com/office/drawing/2014/main" id="{767E6D4C-85E3-4A42-83C4-F1C1FFF5ED4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88">
              <a:defRPr sz="2143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1pPr>
            <a:lvl2pPr defTabSz="977988">
              <a:defRPr sz="2143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2pPr>
            <a:lvl3pPr defTabSz="977988">
              <a:defRPr sz="2143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3pPr>
            <a:lvl4pPr defTabSz="977988">
              <a:defRPr sz="2143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4pPr>
            <a:lvl5pPr defTabSz="977988">
              <a:defRPr sz="2143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5pPr>
            <a:lvl6pPr marL="2447520" indent="1701" defTabSz="977988" eaLnBrk="0" fontAlgn="base" hangingPunct="0">
              <a:spcBef>
                <a:spcPct val="0"/>
              </a:spcBef>
              <a:spcAft>
                <a:spcPct val="0"/>
              </a:spcAft>
              <a:defRPr sz="2143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6pPr>
            <a:lvl7pPr marL="2937364" indent="1701" defTabSz="977988" eaLnBrk="0" fontAlgn="base" hangingPunct="0">
              <a:spcBef>
                <a:spcPct val="0"/>
              </a:spcBef>
              <a:spcAft>
                <a:spcPct val="0"/>
              </a:spcAft>
              <a:defRPr sz="2143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7pPr>
            <a:lvl8pPr marL="3427208" indent="1701" defTabSz="977988" eaLnBrk="0" fontAlgn="base" hangingPunct="0">
              <a:spcBef>
                <a:spcPct val="0"/>
              </a:spcBef>
              <a:spcAft>
                <a:spcPct val="0"/>
              </a:spcAft>
              <a:defRPr sz="2143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8pPr>
            <a:lvl9pPr marL="3917052" indent="1701" defTabSz="977988" eaLnBrk="0" fontAlgn="base" hangingPunct="0">
              <a:spcBef>
                <a:spcPct val="0"/>
              </a:spcBef>
              <a:spcAft>
                <a:spcPct val="0"/>
              </a:spcAft>
              <a:defRPr sz="2143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77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E3A8B-102E-41E3-8449-4B159BA2ECBB}" type="slidenum">
              <a:rPr kumimoji="0" lang="en-US" altLang="en-US" sz="1821" b="0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77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821" b="0" i="0" u="none" strike="noStrike" kern="1200" cap="none" spc="0" normalizeH="0" baseline="0" noProof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8C28127-5225-41C8-BF40-79EDB86DD651}"/>
              </a:ext>
            </a:extLst>
          </p:cNvPr>
          <p:cNvSpPr txBox="1">
            <a:spLocks/>
          </p:cNvSpPr>
          <p:nvPr/>
        </p:nvSpPr>
        <p:spPr>
          <a:xfrm>
            <a:off x="508568" y="-534080"/>
            <a:ext cx="11683433" cy="1420246"/>
          </a:xfrm>
          <a:prstGeom prst="rect">
            <a:avLst/>
          </a:prstGeom>
        </p:spPr>
        <p:txBody>
          <a:bodyPr lIns="99486" tIns="49744" rIns="99486" bIns="49744" anchor="ctr">
            <a:normAutofit/>
          </a:bodyPr>
          <a:lstStyle>
            <a:lvl1pPr algn="l" defTabSz="7461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900" kern="1200" spc="4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algn="l" defTabSz="7461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algn="l" defTabSz="7461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algn="l" defTabSz="7461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algn="l" defTabSz="7461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457200" algn="l" defTabSz="7461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7461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7461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74612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94743" rtl="0" eaLnBrk="0" fontAlgn="auto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400" normalizeH="0" baseline="0" noProof="0">
              <a:ln>
                <a:noFill/>
              </a:ln>
              <a:solidFill>
                <a:srgbClr val="FF5000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88074" name="Rectangle 11">
            <a:extLst>
              <a:ext uri="{FF2B5EF4-FFF2-40B4-BE49-F238E27FC236}">
                <a16:creationId xmlns:a16="http://schemas.microsoft.com/office/drawing/2014/main" id="{D7C5DC04-7922-4138-B411-04232DA9A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035" y="1640130"/>
            <a:ext cx="2470548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defRPr sz="2000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1pPr>
            <a:lvl2pPr defTabSz="912813">
              <a:defRPr sz="2000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2pPr>
            <a:lvl3pPr defTabSz="912813">
              <a:defRPr sz="2000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3pPr>
            <a:lvl4pPr defTabSz="912813">
              <a:defRPr sz="2000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4pPr>
            <a:lvl5pPr defTabSz="912813">
              <a:defRPr sz="2000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571" dirty="0">
                <a:solidFill>
                  <a:srgbClr val="585858"/>
                </a:solidFill>
                <a:latin typeface="Arial Narrow" panose="020B0606020202030204" pitchFamily="34" charset="0"/>
              </a:rPr>
              <a:t>Latrece Crownover</a:t>
            </a:r>
            <a:endParaRPr kumimoji="0" lang="en-US" altLang="en-US" sz="2571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7CA918-658A-4542-B119-6BA5F5A855A8}"/>
              </a:ext>
            </a:extLst>
          </p:cNvPr>
          <p:cNvCxnSpPr>
            <a:cxnSpLocks/>
          </p:cNvCxnSpPr>
          <p:nvPr/>
        </p:nvCxnSpPr>
        <p:spPr>
          <a:xfrm>
            <a:off x="2214987" y="2141759"/>
            <a:ext cx="274864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76" name="Rectangle 11">
            <a:extLst>
              <a:ext uri="{FF2B5EF4-FFF2-40B4-BE49-F238E27FC236}">
                <a16:creationId xmlns:a16="http://schemas.microsoft.com/office/drawing/2014/main" id="{256B2ADD-0246-440C-BB5E-E1D2E6DDC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4775" y="2327886"/>
            <a:ext cx="3405904" cy="35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 sz="2000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1pPr>
            <a:lvl2pPr defTabSz="912813">
              <a:defRPr sz="2000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2pPr>
            <a:lvl3pPr defTabSz="912813">
              <a:defRPr sz="2000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3pPr>
            <a:lvl4pPr defTabSz="912813">
              <a:defRPr sz="2000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4pPr>
            <a:lvl5pPr defTabSz="912813">
              <a:defRPr sz="2000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14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 "/>
              </a:rPr>
              <a:t>Senior Contract Administrator</a:t>
            </a:r>
          </a:p>
        </p:txBody>
      </p:sp>
      <p:sp>
        <p:nvSpPr>
          <p:cNvPr id="88083" name="Rectangle 53">
            <a:extLst>
              <a:ext uri="{FF2B5EF4-FFF2-40B4-BE49-F238E27FC236}">
                <a16:creationId xmlns:a16="http://schemas.microsoft.com/office/drawing/2014/main" id="{58000994-B70D-47AF-8B3C-0F2709745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5928" y="2559845"/>
            <a:ext cx="3600791" cy="6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925513">
              <a:lnSpc>
                <a:spcPct val="90000"/>
              </a:lnSpc>
              <a:spcBef>
                <a:spcPts val="1013"/>
              </a:spcBef>
              <a:buFont typeface="Arial" panose="020B0604020202020204" pitchFamily="34" charset="0"/>
              <a:tabLst>
                <a:tab pos="398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9525" defTabSz="925513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tabLst>
                <a:tab pos="398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27100" indent="207963" defTabSz="925513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tabLst>
                <a:tab pos="398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92238" indent="312738" defTabSz="925513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tabLst>
                <a:tab pos="398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55788" indent="417513" defTabSz="925513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tabLst>
                <a:tab pos="398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312988" indent="417513" defTabSz="925513" eaLnBrk="0" fontAlgn="base" hangingPunct="0">
              <a:lnSpc>
                <a:spcPct val="90000"/>
              </a:lnSpc>
              <a:spcBef>
                <a:spcPts val="513"/>
              </a:spcBef>
              <a:spcAft>
                <a:spcPct val="0"/>
              </a:spcAft>
              <a:buFont typeface="Arial" panose="020B0604020202020204" pitchFamily="34" charset="0"/>
              <a:tabLst>
                <a:tab pos="398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70188" indent="417513" defTabSz="925513" eaLnBrk="0" fontAlgn="base" hangingPunct="0">
              <a:lnSpc>
                <a:spcPct val="90000"/>
              </a:lnSpc>
              <a:spcBef>
                <a:spcPts val="513"/>
              </a:spcBef>
              <a:spcAft>
                <a:spcPct val="0"/>
              </a:spcAft>
              <a:buFont typeface="Arial" panose="020B0604020202020204" pitchFamily="34" charset="0"/>
              <a:tabLst>
                <a:tab pos="398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27388" indent="417513" defTabSz="925513" eaLnBrk="0" fontAlgn="base" hangingPunct="0">
              <a:lnSpc>
                <a:spcPct val="90000"/>
              </a:lnSpc>
              <a:spcBef>
                <a:spcPts val="513"/>
              </a:spcBef>
              <a:spcAft>
                <a:spcPct val="0"/>
              </a:spcAft>
              <a:buFont typeface="Arial" panose="020B0604020202020204" pitchFamily="34" charset="0"/>
              <a:tabLst>
                <a:tab pos="398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84588" indent="417513" defTabSz="925513" eaLnBrk="0" fontAlgn="base" hangingPunct="0">
              <a:lnSpc>
                <a:spcPct val="90000"/>
              </a:lnSpc>
              <a:spcBef>
                <a:spcPts val="513"/>
              </a:spcBef>
              <a:spcAft>
                <a:spcPct val="0"/>
              </a:spcAft>
              <a:buFont typeface="Arial" panose="020B0604020202020204" pitchFamily="34" charset="0"/>
              <a:tabLst>
                <a:tab pos="398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525" marR="0" lvl="1" indent="0" algn="l" defTabSz="9255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986213" algn="l"/>
              </a:tabLst>
              <a:defRPr/>
            </a:pPr>
            <a:r>
              <a:rPr kumimoji="0" lang="en-US" altLang="en-US" sz="1714" b="0" i="0" u="none" strike="noStrike" kern="1200" cap="none" spc="0" normalizeH="0" baseline="0" noProof="0" dirty="0">
                <a:ln>
                  <a:noFill/>
                </a:ln>
                <a:solidFill>
                  <a:srgbClr val="ADADAD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3"/>
              </a:rPr>
              <a:t>    </a:t>
            </a:r>
          </a:p>
          <a:p>
            <a:pPr marL="9525" marR="0" lvl="1" indent="0" algn="l" defTabSz="9255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986213" algn="l"/>
              </a:tabLst>
              <a:defRPr/>
            </a:pPr>
            <a:endParaRPr kumimoji="0" lang="en-US" altLang="en-US" sz="1714" b="0" i="0" u="none" strike="noStrike" kern="1200" cap="none" spc="0" normalizeH="0" baseline="0" noProof="0" dirty="0">
              <a:ln>
                <a:noFill/>
              </a:ln>
              <a:solidFill>
                <a:srgbClr val="ADADAD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8085" name="Rectangle 38">
            <a:extLst>
              <a:ext uri="{FF2B5EF4-FFF2-40B4-BE49-F238E27FC236}">
                <a16:creationId xmlns:a16="http://schemas.microsoft.com/office/drawing/2014/main" id="{32DF2622-06F3-4070-B0B1-F61AC1E68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4775" y="2719842"/>
            <a:ext cx="3561670" cy="88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925513">
              <a:lnSpc>
                <a:spcPct val="90000"/>
              </a:lnSpc>
              <a:spcBef>
                <a:spcPts val="1013"/>
              </a:spcBef>
              <a:buFont typeface="Arial" panose="020B0604020202020204" pitchFamily="34" charset="0"/>
              <a:tabLst>
                <a:tab pos="398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9525" defTabSz="925513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tabLst>
                <a:tab pos="398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27100" indent="207963" defTabSz="925513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tabLst>
                <a:tab pos="398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92238" indent="312738" defTabSz="925513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tabLst>
                <a:tab pos="398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55788" indent="417513" defTabSz="925513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tabLst>
                <a:tab pos="398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312988" indent="417513" defTabSz="925513" eaLnBrk="0" fontAlgn="base" hangingPunct="0">
              <a:lnSpc>
                <a:spcPct val="90000"/>
              </a:lnSpc>
              <a:spcBef>
                <a:spcPts val="513"/>
              </a:spcBef>
              <a:spcAft>
                <a:spcPct val="0"/>
              </a:spcAft>
              <a:buFont typeface="Arial" panose="020B0604020202020204" pitchFamily="34" charset="0"/>
              <a:tabLst>
                <a:tab pos="398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70188" indent="417513" defTabSz="925513" eaLnBrk="0" fontAlgn="base" hangingPunct="0">
              <a:lnSpc>
                <a:spcPct val="90000"/>
              </a:lnSpc>
              <a:spcBef>
                <a:spcPts val="513"/>
              </a:spcBef>
              <a:spcAft>
                <a:spcPct val="0"/>
              </a:spcAft>
              <a:buFont typeface="Arial" panose="020B0604020202020204" pitchFamily="34" charset="0"/>
              <a:tabLst>
                <a:tab pos="398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27388" indent="417513" defTabSz="925513" eaLnBrk="0" fontAlgn="base" hangingPunct="0">
              <a:lnSpc>
                <a:spcPct val="90000"/>
              </a:lnSpc>
              <a:spcBef>
                <a:spcPts val="513"/>
              </a:spcBef>
              <a:spcAft>
                <a:spcPct val="0"/>
              </a:spcAft>
              <a:buFont typeface="Arial" panose="020B0604020202020204" pitchFamily="34" charset="0"/>
              <a:tabLst>
                <a:tab pos="398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84588" indent="417513" defTabSz="925513" eaLnBrk="0" fontAlgn="base" hangingPunct="0">
              <a:lnSpc>
                <a:spcPct val="90000"/>
              </a:lnSpc>
              <a:spcBef>
                <a:spcPts val="513"/>
              </a:spcBef>
              <a:spcAft>
                <a:spcPct val="0"/>
              </a:spcAft>
              <a:buFont typeface="Arial" panose="020B0604020202020204" pitchFamily="34" charset="0"/>
              <a:tabLst>
                <a:tab pos="398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525" marR="0" lvl="1" indent="0" algn="ctr" defTabSz="9255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986213" algn="l"/>
              </a:tabLst>
              <a:defRPr/>
            </a:pPr>
            <a:r>
              <a:rPr kumimoji="0" lang="en-US" altLang="en-US" sz="1714" b="0" i="0" u="none" strike="noStrike" kern="1200" cap="none" spc="0" normalizeH="0" baseline="0" noProof="0" dirty="0">
                <a:ln>
                  <a:noFill/>
                </a:ln>
                <a:solidFill>
                  <a:srgbClr val="ADADAD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972-973-0995</a:t>
            </a:r>
            <a:br>
              <a:rPr kumimoji="0" lang="en-US" altLang="en-US" sz="1714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1714" dirty="0">
                <a:solidFill>
                  <a:srgbClr val="585858"/>
                </a:solidFill>
                <a:ea typeface="MS PGothic" panose="020B0600070205080204" pitchFamily="34" charset="-128"/>
                <a:hlinkClick r:id="rId4"/>
              </a:rPr>
              <a:t>lcrownover@dfwairport.com</a:t>
            </a:r>
            <a:endParaRPr lang="en-US" altLang="en-US" sz="1714" dirty="0">
              <a:solidFill>
                <a:srgbClr val="585858"/>
              </a:solidFill>
              <a:ea typeface="MS PGothic" panose="020B0600070205080204" pitchFamily="34" charset="-128"/>
            </a:endParaRPr>
          </a:p>
          <a:p>
            <a:pPr marL="9525" marR="0" lvl="1" indent="0" algn="l" defTabSz="9255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986213" algn="l"/>
              </a:tabLst>
              <a:defRPr/>
            </a:pPr>
            <a:endParaRPr kumimoji="0" lang="en-US" altLang="en-US" sz="1714" b="0" i="0" u="none" strike="noStrike" kern="1200" cap="none" spc="0" normalizeH="0" baseline="0" noProof="0" dirty="0">
              <a:ln>
                <a:noFill/>
              </a:ln>
              <a:solidFill>
                <a:srgbClr val="ADADAD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1F5240-E916-4661-8BEE-6AC783721783}"/>
              </a:ext>
            </a:extLst>
          </p:cNvPr>
          <p:cNvSpPr/>
          <p:nvPr/>
        </p:nvSpPr>
        <p:spPr>
          <a:xfrm>
            <a:off x="5717921" y="1567373"/>
            <a:ext cx="3600791" cy="2270693"/>
          </a:xfrm>
          <a:prstGeom prst="rect">
            <a:avLst/>
          </a:prstGeom>
          <a:solidFill>
            <a:srgbClr val="F2F2F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marL="0" marR="0" lvl="0" indent="0" algn="ctr" defTabSz="9796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ectangle 37">
            <a:extLst>
              <a:ext uri="{FF2B5EF4-FFF2-40B4-BE49-F238E27FC236}">
                <a16:creationId xmlns:a16="http://schemas.microsoft.com/office/drawing/2014/main" id="{F087FB32-5F98-4C25-85CD-0889B19AF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3106" y="1641110"/>
            <a:ext cx="3238500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 sz="2000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1pPr>
            <a:lvl2pPr defTabSz="912813">
              <a:defRPr sz="2000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2pPr>
            <a:lvl3pPr defTabSz="912813">
              <a:defRPr sz="2000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3pPr>
            <a:lvl4pPr defTabSz="912813">
              <a:defRPr sz="2000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4pPr>
            <a:lvl5pPr defTabSz="912813">
              <a:defRPr sz="2000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venir 35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71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+mn-cs"/>
              </a:rPr>
              <a:t>Miriam Seymour</a:t>
            </a:r>
          </a:p>
        </p:txBody>
      </p:sp>
      <p:sp>
        <p:nvSpPr>
          <p:cNvPr id="42" name="Rectangle 51">
            <a:extLst>
              <a:ext uri="{FF2B5EF4-FFF2-40B4-BE49-F238E27FC236}">
                <a16:creationId xmlns:a16="http://schemas.microsoft.com/office/drawing/2014/main" id="{88CCA72B-3F4F-4633-B9D0-555E94B3A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034" y="2760572"/>
            <a:ext cx="3355862" cy="6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925513">
              <a:lnSpc>
                <a:spcPct val="90000"/>
              </a:lnSpc>
              <a:spcBef>
                <a:spcPts val="1013"/>
              </a:spcBef>
              <a:buFont typeface="Arial" panose="020B0604020202020204" pitchFamily="34" charset="0"/>
              <a:tabLst>
                <a:tab pos="398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9525" defTabSz="925513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tabLst>
                <a:tab pos="398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27100" indent="207963" defTabSz="925513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tabLst>
                <a:tab pos="398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92238" indent="312738" defTabSz="925513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tabLst>
                <a:tab pos="398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55788" indent="417513" defTabSz="925513">
              <a:lnSpc>
                <a:spcPct val="90000"/>
              </a:lnSpc>
              <a:spcBef>
                <a:spcPts val="513"/>
              </a:spcBef>
              <a:buFont typeface="Arial" panose="020B0604020202020204" pitchFamily="34" charset="0"/>
              <a:tabLst>
                <a:tab pos="398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312988" indent="417513" defTabSz="925513" eaLnBrk="0" fontAlgn="base" hangingPunct="0">
              <a:lnSpc>
                <a:spcPct val="90000"/>
              </a:lnSpc>
              <a:spcBef>
                <a:spcPts val="513"/>
              </a:spcBef>
              <a:spcAft>
                <a:spcPct val="0"/>
              </a:spcAft>
              <a:buFont typeface="Arial" panose="020B0604020202020204" pitchFamily="34" charset="0"/>
              <a:tabLst>
                <a:tab pos="398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70188" indent="417513" defTabSz="925513" eaLnBrk="0" fontAlgn="base" hangingPunct="0">
              <a:lnSpc>
                <a:spcPct val="90000"/>
              </a:lnSpc>
              <a:spcBef>
                <a:spcPts val="513"/>
              </a:spcBef>
              <a:spcAft>
                <a:spcPct val="0"/>
              </a:spcAft>
              <a:buFont typeface="Arial" panose="020B0604020202020204" pitchFamily="34" charset="0"/>
              <a:tabLst>
                <a:tab pos="398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27388" indent="417513" defTabSz="925513" eaLnBrk="0" fontAlgn="base" hangingPunct="0">
              <a:lnSpc>
                <a:spcPct val="90000"/>
              </a:lnSpc>
              <a:spcBef>
                <a:spcPts val="513"/>
              </a:spcBef>
              <a:spcAft>
                <a:spcPct val="0"/>
              </a:spcAft>
              <a:buFont typeface="Arial" panose="020B0604020202020204" pitchFamily="34" charset="0"/>
              <a:tabLst>
                <a:tab pos="398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84588" indent="417513" defTabSz="925513" eaLnBrk="0" fontAlgn="base" hangingPunct="0">
              <a:lnSpc>
                <a:spcPct val="90000"/>
              </a:lnSpc>
              <a:spcBef>
                <a:spcPts val="513"/>
              </a:spcBef>
              <a:spcAft>
                <a:spcPct val="0"/>
              </a:spcAft>
              <a:buFont typeface="Arial" panose="020B0604020202020204" pitchFamily="34" charset="0"/>
              <a:tabLst>
                <a:tab pos="398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525" marR="0" lvl="1" indent="0" algn="ctr" defTabSz="9255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986213" algn="l"/>
              </a:tabLst>
              <a:defRPr/>
            </a:pPr>
            <a:r>
              <a:rPr kumimoji="0" lang="en-US" altLang="en-US" sz="1714" b="0" i="0" u="none" strike="noStrike" kern="1200" cap="none" spc="0" normalizeH="0" baseline="0" noProof="0" dirty="0">
                <a:ln>
                  <a:noFill/>
                </a:ln>
                <a:solidFill>
                  <a:srgbClr val="ADADAD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972-973-5631</a:t>
            </a:r>
            <a:br>
              <a:rPr kumimoji="0" lang="en-US" altLang="en-US" sz="1714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kumimoji="0" lang="en-US" altLang="en-US" sz="1714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mseymour</a:t>
            </a:r>
            <a:r>
              <a:rPr kumimoji="0" lang="en-US" altLang="en-US" sz="1714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5"/>
              </a:rPr>
              <a:t>@dfwairport.com</a:t>
            </a:r>
            <a:r>
              <a:rPr kumimoji="0" lang="en-US" altLang="en-US" sz="1714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endParaRPr kumimoji="0" lang="en-US" altLang="en-US" sz="1714" b="0" i="0" u="none" strike="noStrike" kern="1200" cap="none" spc="0" normalizeH="0" baseline="0" noProof="0" dirty="0">
              <a:ln>
                <a:noFill/>
              </a:ln>
              <a:solidFill>
                <a:srgbClr val="ADADAD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" name="Rectangle 11">
            <a:extLst>
              <a:ext uri="{FF2B5EF4-FFF2-40B4-BE49-F238E27FC236}">
                <a16:creationId xmlns:a16="http://schemas.microsoft.com/office/drawing/2014/main" id="{48DA3303-3259-4958-9FAA-EED94E70A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4682" y="2317112"/>
            <a:ext cx="2724830" cy="35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2813"/>
            <a:r>
              <a:rPr lang="en-US" altLang="en-US" sz="1714" dirty="0">
                <a:solidFill>
                  <a:srgbClr val="585858"/>
                </a:solidFill>
                <a:latin typeface="Arial "/>
                <a:ea typeface="MS PGothic" panose="020B0600070205080204" pitchFamily="34" charset="-128"/>
              </a:rPr>
              <a:t>Contracts Manager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DB2A62-D583-308F-9099-34A638B4B87E}"/>
              </a:ext>
            </a:extLst>
          </p:cNvPr>
          <p:cNvCxnSpPr>
            <a:cxnSpLocks/>
          </p:cNvCxnSpPr>
          <p:nvPr/>
        </p:nvCxnSpPr>
        <p:spPr>
          <a:xfrm>
            <a:off x="5961630" y="2129064"/>
            <a:ext cx="274864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172C06-192F-9C0F-8CFC-056F0CFA3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30"/>
          <a:stretch/>
        </p:blipFill>
        <p:spPr>
          <a:xfrm>
            <a:off x="0" y="0"/>
            <a:ext cx="12333925" cy="693783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AF855D-D56D-0760-B5C9-E5FEB4F8F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0FFCC4F-DCBF-AECC-CA2D-9DC430E1E806}"/>
              </a:ext>
            </a:extLst>
          </p:cNvPr>
          <p:cNvSpPr/>
          <p:nvPr/>
        </p:nvSpPr>
        <p:spPr>
          <a:xfrm>
            <a:off x="6129337" y="7110939"/>
            <a:ext cx="5301071" cy="2515076"/>
          </a:xfrm>
          <a:prstGeom prst="rect">
            <a:avLst/>
          </a:prstGeom>
          <a:solidFill>
            <a:srgbClr val="F2F2F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marL="9525" marR="0" lvl="1" indent="0" algn="l" defTabSz="9255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986213" algn="l"/>
              </a:tabLst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ADADAD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hlinkClick r:id="rId3"/>
            </a:endParaRPr>
          </a:p>
          <a:p>
            <a:pPr marL="9525" marR="0" lvl="1" indent="0" algn="l" defTabSz="9255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986213" algn="l"/>
              </a:tabLst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ADADAD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hlinkClick r:id="rId3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D1A826F-183E-DD84-AB62-FDF782846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08" y="804572"/>
            <a:ext cx="5414624" cy="112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2813"/>
            <a:r>
              <a:rPr lang="en-US" altLang="en-US" sz="1714" dirty="0">
                <a:solidFill>
                  <a:srgbClr val="585858"/>
                </a:solidFill>
                <a:latin typeface="Arial "/>
                <a:ea typeface="MS PGothic" panose="020B0600070205080204" pitchFamily="34" charset="-128"/>
              </a:rPr>
              <a:t>  </a:t>
            </a:r>
          </a:p>
          <a:p>
            <a:pPr defTabSz="912813"/>
            <a:r>
              <a:rPr lang="en-US" altLang="en-US" dirty="0">
                <a:latin typeface="Arial "/>
                <a:ea typeface="MS PGothic" panose="020B0600070205080204" pitchFamily="34" charset="-128"/>
              </a:rPr>
              <a:t>Customer Support Website and contact</a:t>
            </a:r>
            <a:r>
              <a:rPr lang="en-US" altLang="en-US" dirty="0">
                <a:solidFill>
                  <a:srgbClr val="585858"/>
                </a:solidFill>
                <a:latin typeface="Arial "/>
                <a:ea typeface="MS PGothic" panose="020B0600070205080204" pitchFamily="34" charset="-128"/>
              </a:rPr>
              <a:t>:</a:t>
            </a:r>
          </a:p>
          <a:p>
            <a:pPr defTabSz="912813"/>
            <a:endParaRPr lang="en-US" altLang="en-US" sz="1600" dirty="0">
              <a:solidFill>
                <a:srgbClr val="585858"/>
              </a:solidFill>
              <a:latin typeface="Arial "/>
              <a:ea typeface="MS PGothic" panose="020B0600070205080204" pitchFamily="34" charset="-128"/>
            </a:endParaRPr>
          </a:p>
          <a:p>
            <a:pPr defTabSz="912813"/>
            <a:endParaRPr lang="en-US" altLang="en-US" sz="1600" dirty="0">
              <a:solidFill>
                <a:srgbClr val="585858"/>
              </a:solidFill>
              <a:latin typeface="Arial "/>
              <a:ea typeface="MS PGothic" panose="020B0600070205080204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0A08B9-A504-38E1-770B-FD717C36109B}"/>
              </a:ext>
            </a:extLst>
          </p:cNvPr>
          <p:cNvSpPr txBox="1"/>
          <p:nvPr/>
        </p:nvSpPr>
        <p:spPr>
          <a:xfrm>
            <a:off x="199208" y="1835722"/>
            <a:ext cx="3388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support@gobonfire.com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AA143A-16A8-05A1-BD12-E8C622D878D5}"/>
              </a:ext>
            </a:extLst>
          </p:cNvPr>
          <p:cNvSpPr txBox="1"/>
          <p:nvPr/>
        </p:nvSpPr>
        <p:spPr>
          <a:xfrm>
            <a:off x="199208" y="1434397"/>
            <a:ext cx="5301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marR="0" lvl="1" indent="0" algn="l" defTabSz="9255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986213" algn="l"/>
              </a:tabLst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DADAD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3"/>
              </a:rPr>
              <a:t>https://vendorsupport.gobonfire.com/hc/en-us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2A9D5D-586B-853B-E4F9-6E5ADD0D6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50" y="95161"/>
            <a:ext cx="2859608" cy="670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363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3C642-72B7-4845-B59D-8AE020434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8014" y="2608130"/>
            <a:ext cx="5098188" cy="2784143"/>
          </a:xfrm>
        </p:spPr>
        <p:txBody>
          <a:bodyPr/>
          <a:lstStyle/>
          <a:p>
            <a:r>
              <a:rPr lang="en-US" dirty="0"/>
              <a:t>Our mission is to provide an inclusive, integrated, and respectful Procurement &amp; Material Management solution. </a:t>
            </a:r>
          </a:p>
          <a:p>
            <a:r>
              <a:rPr lang="en-US" dirty="0"/>
              <a:t>Our Vision is to improve predictability in the customer experience by adding a comprehensive value to the procurement process.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E0DD1-19DE-4420-A146-8A5D73B753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3EB1C8"/>
                </a:solidFill>
              </a:rPr>
              <a:t>PMM</a:t>
            </a:r>
            <a:br>
              <a:rPr lang="en-US" dirty="0">
                <a:solidFill>
                  <a:srgbClr val="3EB1C8"/>
                </a:solidFill>
              </a:rPr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26ECE1-A91C-4ADB-8DDB-BA94FF2C1D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8015" y="1974529"/>
            <a:ext cx="5098188" cy="368300"/>
          </a:xfrm>
        </p:spPr>
        <p:txBody>
          <a:bodyPr/>
          <a:lstStyle/>
          <a:p>
            <a:r>
              <a:rPr lang="en-US" dirty="0"/>
              <a:t>Mission | Vision | Beliefs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78E1DA-927F-4929-A48C-44F31E7C2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014" y="4916129"/>
            <a:ext cx="4830743" cy="13694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E37464-3FFE-42A1-96E0-F486F8CB8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" y="0"/>
            <a:ext cx="5931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3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A3DDDD-DCB1-F1F2-0171-63DC8310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6282"/>
            <a:ext cx="4243589" cy="131032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tabLst>
                <a:tab pos="3143250" algn="l"/>
              </a:tabLst>
            </a:pPr>
            <a:b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Cone of Silence</a:t>
            </a:r>
            <a:b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0" descr="Bronze statuette of justice. Digitally assembled with blurry backround. Focus on face.">
            <a:extLst>
              <a:ext uri="{FF2B5EF4-FFF2-40B4-BE49-F238E27FC236}">
                <a16:creationId xmlns:a16="http://schemas.microsoft.com/office/drawing/2014/main" id="{0EE3E18E-F445-529D-448E-24B13414FCD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r="9067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0A0FCB-4619-2BCF-E854-C0B195F101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661" y="1159570"/>
            <a:ext cx="4243589" cy="560511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Developed to ensure proper and fair evaluation.  It is designed to protect the integrity of the proposal process by shielding it from undue influences. </a:t>
            </a:r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It begins with the RFP  advertisement/release and ends with the Board’s selection for RFPs, noting that release of some information is restricted by law. 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Potential proposers cannot discuss any aspect of a released solicitation with Airport personnel with the exception of the contract administrator listed in the RFP.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All documentation and correspondence must be submitted via Bonfire and paper copies.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Proposals must be submitted by the deadline and time stated.</a:t>
            </a:r>
          </a:p>
          <a:p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62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94" name="Rectangle 208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95" name="Arc 208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9EBAB-9EDE-1448-D5F4-49A4060FC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Bonfire?</a:t>
            </a:r>
          </a:p>
        </p:txBody>
      </p:sp>
      <p:sp>
        <p:nvSpPr>
          <p:cNvPr id="2096" name="Freeform: Shape 209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2" name="Picture 4" descr="Bonfire: Bonfire is reimagining RFPs &amp; bidding for gov procurement teams |  Y Combinator">
            <a:extLst>
              <a:ext uri="{FF2B5EF4-FFF2-40B4-BE49-F238E27FC236}">
                <a16:creationId xmlns:a16="http://schemas.microsoft.com/office/drawing/2014/main" id="{9DF2D5DF-5272-350C-494B-E061D179C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1994518"/>
            <a:ext cx="4777381" cy="269922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BD3526D-100F-C142-D545-126658E92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552890"/>
              </p:ext>
            </p:extLst>
          </p:nvPr>
        </p:nvGraphicFramePr>
        <p:xfrm>
          <a:off x="5894962" y="1984443"/>
          <a:ext cx="5458838" cy="419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370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48" name="Rectangle 2147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9EBAB-9EDE-1448-D5F4-49A4060FC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517" y="235701"/>
            <a:ext cx="6382966" cy="96570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Overview-Benefits</a:t>
            </a:r>
          </a:p>
        </p:txBody>
      </p:sp>
      <p:sp>
        <p:nvSpPr>
          <p:cNvPr id="2150" name="Arc 2149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6AD89F-0278-666B-B3EB-D51A44D37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90" y="2666036"/>
            <a:ext cx="3254775" cy="762964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46A3D43-883F-0AC1-F829-E885523EE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775" y="985163"/>
            <a:ext cx="6382966" cy="2216512"/>
          </a:xfrm>
        </p:spPr>
        <p:txBody>
          <a:bodyPr>
            <a:noAutofit/>
          </a:bodyPr>
          <a:lstStyle/>
          <a:p>
            <a:pPr marL="285744" indent="-285744" defTabSz="914377"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14377">
              <a:buNone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DFW Airport implemented an electronic solicitation portal known as Bonfire. The portal will:</a:t>
            </a:r>
          </a:p>
          <a:p>
            <a:pPr marL="895328" lvl="1" indent="-285744" defTabSz="914377">
              <a:spcBef>
                <a:spcPts val="1000"/>
              </a:spcBef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Expedite the solicitation process, reducing timelines and increasing competitive bids;</a:t>
            </a:r>
          </a:p>
          <a:p>
            <a:pPr marL="895328" lvl="1" indent="-285744" defTabSz="914377">
              <a:spcBef>
                <a:spcPts val="1000"/>
              </a:spcBef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Provide a convenient solicitation process with full customer support;</a:t>
            </a:r>
          </a:p>
          <a:p>
            <a:pPr marL="895328" lvl="1" indent="-285744" defTabSz="914377">
              <a:spcBef>
                <a:spcPts val="1000"/>
              </a:spcBef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Automate bid tabulations and evaluations, eliminating potential for error; and</a:t>
            </a:r>
          </a:p>
          <a:p>
            <a:pPr marL="895328" lvl="1" indent="-285744" defTabSz="914377">
              <a:spcBef>
                <a:spcPts val="1000"/>
              </a:spcBef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Provide a secure process with compliance and accessibility features.</a:t>
            </a:r>
          </a:p>
          <a:p>
            <a:pPr marL="609584" lvl="1" indent="0" defTabSz="914377">
              <a:spcBef>
                <a:spcPts val="1000"/>
              </a:spcBef>
              <a:buNone/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14377">
              <a:buNone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new portal is available online 24/7 from most electronic devices.</a:t>
            </a:r>
          </a:p>
          <a:p>
            <a:pPr marL="0" indent="0" defTabSz="914377">
              <a:buNone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Bonfire may sound familiar as several Texas municipalities and agencies are currently using Bonfire Portal as well.</a:t>
            </a:r>
          </a:p>
          <a:p>
            <a:pPr marL="895328" lvl="1" indent="-285744" defTabSz="914377">
              <a:spcBef>
                <a:spcPts val="1000"/>
              </a:spcBef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City of Frisco</a:t>
            </a:r>
          </a:p>
          <a:p>
            <a:pPr marL="895328" lvl="1" indent="-285744" defTabSz="914377">
              <a:spcBef>
                <a:spcPts val="1000"/>
              </a:spcBef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Denton County</a:t>
            </a:r>
          </a:p>
          <a:p>
            <a:pPr marL="895328" lvl="1" indent="-285744" defTabSz="914377">
              <a:spcBef>
                <a:spcPts val="1000"/>
              </a:spcBef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City of Dallas</a:t>
            </a:r>
          </a:p>
        </p:txBody>
      </p:sp>
    </p:spTree>
    <p:extLst>
      <p:ext uri="{BB962C8B-B14F-4D97-AF65-F5344CB8AC3E}">
        <p14:creationId xmlns:p14="http://schemas.microsoft.com/office/powerpoint/2010/main" val="168242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A346D9-326E-2806-45B6-F2390586A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Addressing DFW’s Key Results</a:t>
            </a:r>
          </a:p>
        </p:txBody>
      </p:sp>
      <p:sp>
        <p:nvSpPr>
          <p:cNvPr id="5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E17B64F-6990-1E03-5595-7061E8E4F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8674" y="2872899"/>
            <a:ext cx="4730008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Bonfire supports the Airport’s goal to: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Maximize Business Performance</a:t>
            </a:r>
          </a:p>
          <a:p>
            <a:pPr mar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Drive Operational Excellence</a:t>
            </a:r>
          </a:p>
          <a:p>
            <a:pPr mar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Strengthen Community Impact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DEADEE-FC52-BE63-DE23-B60D9CB7D1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6524" r="1652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9298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11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5D8A6-DE68-0B18-1551-0491CCB17DF1}"/>
              </a:ext>
            </a:extLst>
          </p:cNvPr>
          <p:cNvSpPr txBox="1"/>
          <p:nvPr/>
        </p:nvSpPr>
        <p:spPr>
          <a:xfrm>
            <a:off x="1804988" y="1442172"/>
            <a:ext cx="8582025" cy="2177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24" name="Rectangle: Rounded Corners 13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8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0D344-6B9C-D8B1-B9EE-16550E850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233" y="2136391"/>
            <a:ext cx="7410994" cy="211328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Latrece Crownover</a:t>
            </a:r>
          </a:p>
          <a:p>
            <a:pPr marL="0" indent="0" algn="ctr"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Sr. Contract Administrator</a:t>
            </a:r>
          </a:p>
        </p:txBody>
      </p:sp>
    </p:spTree>
    <p:extLst>
      <p:ext uri="{BB962C8B-B14F-4D97-AF65-F5344CB8AC3E}">
        <p14:creationId xmlns:p14="http://schemas.microsoft.com/office/powerpoint/2010/main" val="425456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">
  <a:themeElements>
    <a:clrScheme name="DFW Brand">
      <a:dk1>
        <a:srgbClr val="585858"/>
      </a:dk1>
      <a:lt1>
        <a:srgbClr val="FFFFFF"/>
      </a:lt1>
      <a:dk2>
        <a:srgbClr val="585858"/>
      </a:dk2>
      <a:lt2>
        <a:srgbClr val="E6E6E6"/>
      </a:lt2>
      <a:accent1>
        <a:srgbClr val="585858"/>
      </a:accent1>
      <a:accent2>
        <a:srgbClr val="F36522"/>
      </a:accent2>
      <a:accent3>
        <a:srgbClr val="41395F"/>
      </a:accent3>
      <a:accent4>
        <a:srgbClr val="3EB1C8"/>
      </a:accent4>
      <a:accent5>
        <a:srgbClr val="F2A900"/>
      </a:accent5>
      <a:accent6>
        <a:srgbClr val="F36522"/>
      </a:accent6>
      <a:hlink>
        <a:srgbClr val="0070C0"/>
      </a:hlink>
      <a:folHlink>
        <a:srgbClr val="7030A0"/>
      </a:folHlink>
    </a:clrScheme>
    <a:fontScheme name="DFW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8005305 - Pre-Bid " id="{19A2F7DA-4534-47E2-8377-B25D44028712}" vid="{FEE39F77-4EBF-4C5B-AE77-BB9C85D425A4}"/>
    </a:ext>
  </a:extLst>
</a:theme>
</file>

<file path=ppt/theme/theme3.xml><?xml version="1.0" encoding="utf-8"?>
<a:theme xmlns:a="http://schemas.openxmlformats.org/drawingml/2006/main" name="1_Content Slides">
  <a:themeElements>
    <a:clrScheme name="DFW Brand">
      <a:dk1>
        <a:srgbClr val="585858"/>
      </a:dk1>
      <a:lt1>
        <a:srgbClr val="FFFFFF"/>
      </a:lt1>
      <a:dk2>
        <a:srgbClr val="585858"/>
      </a:dk2>
      <a:lt2>
        <a:srgbClr val="E6E6E6"/>
      </a:lt2>
      <a:accent1>
        <a:srgbClr val="585858"/>
      </a:accent1>
      <a:accent2>
        <a:srgbClr val="F36522"/>
      </a:accent2>
      <a:accent3>
        <a:srgbClr val="41395F"/>
      </a:accent3>
      <a:accent4>
        <a:srgbClr val="3EB1C8"/>
      </a:accent4>
      <a:accent5>
        <a:srgbClr val="F2A900"/>
      </a:accent5>
      <a:accent6>
        <a:srgbClr val="F36522"/>
      </a:accent6>
      <a:hlink>
        <a:srgbClr val="0070C0"/>
      </a:hlink>
      <a:folHlink>
        <a:srgbClr val="7030A0"/>
      </a:folHlink>
    </a:clrScheme>
    <a:fontScheme name="DFW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8005305 - Pre-Bid " id="{19A2F7DA-4534-47E2-8377-B25D44028712}" vid="{FEE39F77-4EBF-4C5B-AE77-BB9C85D425A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7C5EEEF654464790914CBF16E3A7FA" ma:contentTypeVersion="21" ma:contentTypeDescription="Create a new document." ma:contentTypeScope="" ma:versionID="b93887950a05e192fcc17e45bb032e29">
  <xsd:schema xmlns:xsd="http://www.w3.org/2001/XMLSchema" xmlns:xs="http://www.w3.org/2001/XMLSchema" xmlns:p="http://schemas.microsoft.com/office/2006/metadata/properties" xmlns:ns2="70d2332b-c1c0-4549-acfd-6b2dfc26205d" xmlns:ns3="b04a4ad8-d8eb-4972-84b0-fcc3ccdc8a92" xmlns:ns4="29fc7e5a-9619-41b9-b86e-11d713bad515" targetNamespace="http://schemas.microsoft.com/office/2006/metadata/properties" ma:root="true" ma:fieldsID="299dbe0a73de1bfb187773c9efa33986" ns2:_="" ns3:_="" ns4:_="">
    <xsd:import namespace="70d2332b-c1c0-4549-acfd-6b2dfc26205d"/>
    <xsd:import namespace="b04a4ad8-d8eb-4972-84b0-fcc3ccdc8a92"/>
    <xsd:import namespace="29fc7e5a-9619-41b9-b86e-11d713bad5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d2332b-c1c0-4549-acfd-6b2dfc2620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6b35cf8-c277-4b0e-a570-7cc3712799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4a4ad8-d8eb-4972-84b0-fcc3ccdc8a9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c7e5a-9619-41b9-b86e-11d713bad515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bbc1b29-71d8-4d8c-96d5-a54735bb813b}" ma:internalName="TaxCatchAll" ma:showField="CatchAllData" ma:web="b04a4ad8-d8eb-4972-84b0-fcc3ccdc8a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C37BD8-5753-4206-B16A-41A2D1B3C0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d2332b-c1c0-4549-acfd-6b2dfc26205d"/>
    <ds:schemaRef ds:uri="b04a4ad8-d8eb-4972-84b0-fcc3ccdc8a92"/>
    <ds:schemaRef ds:uri="29fc7e5a-9619-41b9-b86e-11d713bad5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2D8A4D-B30F-4E68-A501-391CB0B04C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5336</TotalTime>
  <Words>959</Words>
  <Application>Microsoft Office PowerPoint</Application>
  <PresentationFormat>Widescreen</PresentationFormat>
  <Paragraphs>125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Arial </vt:lpstr>
      <vt:lpstr>Arial Narrow</vt:lpstr>
      <vt:lpstr>Avenir 35</vt:lpstr>
      <vt:lpstr>Avenir Next LT Pro</vt:lpstr>
      <vt:lpstr>Calibri</vt:lpstr>
      <vt:lpstr>Calibri Light</vt:lpstr>
      <vt:lpstr>Office Theme</vt:lpstr>
      <vt:lpstr>Content Slides</vt:lpstr>
      <vt:lpstr>1_Content Slides</vt:lpstr>
      <vt:lpstr>PowerPoint Presentation</vt:lpstr>
      <vt:lpstr>PowerPoint Presentation</vt:lpstr>
      <vt:lpstr>PMM </vt:lpstr>
      <vt:lpstr> Cone of Silence </vt:lpstr>
      <vt:lpstr>What is Bonfire?</vt:lpstr>
      <vt:lpstr>Overview-Benefits</vt:lpstr>
      <vt:lpstr>Addressing DFW’s Key Results</vt:lpstr>
      <vt:lpstr>PowerPoint Presentation</vt:lpstr>
      <vt:lpstr>PowerPoint Presentation</vt:lpstr>
      <vt:lpstr>Vendor Registration</vt:lpstr>
      <vt:lpstr>COMMODITY CODES</vt:lpstr>
      <vt:lpstr>Navigating the Procurement Portal</vt:lpstr>
      <vt:lpstr>Viewing Opportunities</vt:lpstr>
      <vt:lpstr>Beginning Your Submission </vt:lpstr>
      <vt:lpstr>Creating Your Submission</vt:lpstr>
      <vt:lpstr>Creating Your Submission</vt:lpstr>
      <vt:lpstr>Finalizing Your Submission</vt:lpstr>
      <vt:lpstr>Check your documents ONE LAST TIME</vt:lpstr>
      <vt:lpstr>Key Takeaways</vt:lpstr>
      <vt:lpstr>PowerPoint Presentation</vt:lpstr>
      <vt:lpstr>Contact Information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Tuider, Joy M</dc:creator>
  <cp:lastModifiedBy>Mosley, Cristen A</cp:lastModifiedBy>
  <cp:revision>5</cp:revision>
  <cp:lastPrinted>2024-03-18T20:12:37Z</cp:lastPrinted>
  <dcterms:created xsi:type="dcterms:W3CDTF">2023-02-08T21:28:51Z</dcterms:created>
  <dcterms:modified xsi:type="dcterms:W3CDTF">2024-03-19T21:12:37Z</dcterms:modified>
</cp:coreProperties>
</file>